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7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9" r:id="rId4"/>
    <p:sldId id="262" r:id="rId5"/>
  </p:sldIdLst>
  <p:sldSz cx="9144000" cy="6858000" type="screen4x3"/>
  <p:notesSz cx="7053263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accent2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683" autoAdjust="0"/>
  </p:normalViewPr>
  <p:slideViewPr>
    <p:cSldViewPr>
      <p:cViewPr varScale="1">
        <p:scale>
          <a:sx n="78" d="100"/>
          <a:sy n="78" d="100"/>
        </p:scale>
        <p:origin x="-13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10" y="-78"/>
      </p:cViewPr>
      <p:guideLst>
        <p:guide orient="horz" pos="2932"/>
        <p:guide pos="222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23044A-D19E-43DB-8B8B-2B8387E1A02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12E2E52E-CE73-4DEE-9790-1C4C06A61B72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Mr. Comp  </a:t>
          </a:r>
          <a:r>
            <a:rPr kumimoji="0" lang="en-US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Uter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President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(AKA Nice Guy)</a:t>
          </a:r>
        </a:p>
      </dgm:t>
    </dgm:pt>
    <dgm:pt modelId="{EF38C4BA-2043-4E29-B234-C26FE8709BEA}" type="parTrans" cxnId="{6BE377CE-1257-42DB-B772-50EA76121FD4}">
      <dgm:prSet/>
      <dgm:spPr/>
      <dgm:t>
        <a:bodyPr/>
        <a:lstStyle/>
        <a:p>
          <a:endParaRPr lang="en-US"/>
        </a:p>
      </dgm:t>
    </dgm:pt>
    <dgm:pt modelId="{4D0C57B0-9146-471A-8A57-36ADA6FB63E3}" type="sibTrans" cxnId="{6BE377CE-1257-42DB-B772-50EA76121FD4}">
      <dgm:prSet/>
      <dgm:spPr/>
      <dgm:t>
        <a:bodyPr/>
        <a:lstStyle/>
        <a:p>
          <a:endParaRPr lang="en-US"/>
        </a:p>
      </dgm:t>
    </dgm:pt>
    <dgm:pt modelId="{AADC0D96-D184-461B-ABAB-4B0B27F43277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Florence </a:t>
          </a:r>
          <a:r>
            <a:rPr kumimoji="0" lang="en-US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Sellgood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Marketing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Vice President</a:t>
          </a:r>
        </a:p>
      </dgm:t>
    </dgm:pt>
    <dgm:pt modelId="{1511F5B8-DFE1-449D-81BE-ED95F614B21B}" type="parTrans" cxnId="{D6D79BF5-DA50-4639-9CB7-B898B24D1E3F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98B6578E-4C2C-4451-BE91-394EA3CA219F}" type="sibTrans" cxnId="{D6D79BF5-DA50-4639-9CB7-B898B24D1E3F}">
      <dgm:prSet/>
      <dgm:spPr/>
      <dgm:t>
        <a:bodyPr/>
        <a:lstStyle/>
        <a:p>
          <a:endParaRPr lang="en-US"/>
        </a:p>
      </dgm:t>
    </dgm:pt>
    <dgm:pt modelId="{78311170-CC3B-41B7-926E-DACAE2E93BFD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Mark Keating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Marketing</a:t>
          </a:r>
        </a:p>
      </dgm:t>
    </dgm:pt>
    <dgm:pt modelId="{46BFFE28-791F-41A7-ADE8-4D04E2751316}" type="parTrans" cxnId="{D522D21E-1F2F-4722-B7D2-EC4ADC133920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012A7C52-675B-4342-8DC7-E8FDA09CD822}" type="sibTrans" cxnId="{D522D21E-1F2F-4722-B7D2-EC4ADC133920}">
      <dgm:prSet/>
      <dgm:spPr/>
      <dgm:t>
        <a:bodyPr/>
        <a:lstStyle/>
        <a:p>
          <a:endParaRPr lang="en-US"/>
        </a:p>
      </dgm:t>
    </dgm:pt>
    <dgm:pt modelId="{C1896F0E-324B-491D-AEDE-0F7442D48C56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Frank N. Stein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V.P . Sales</a:t>
          </a:r>
        </a:p>
      </dgm:t>
    </dgm:pt>
    <dgm:pt modelId="{859EED8C-66A2-4DFA-9B55-015A0B56A344}" type="parTrans" cxnId="{B279419C-92C1-4025-B6C2-310FA7AA76DB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63C77CF8-867F-49CF-AAC8-9ABD02B01BEB}" type="sibTrans" cxnId="{B279419C-92C1-4025-B6C2-310FA7AA76DB}">
      <dgm:prSet/>
      <dgm:spPr/>
      <dgm:t>
        <a:bodyPr/>
        <a:lstStyle/>
        <a:p>
          <a:endParaRPr lang="en-US"/>
        </a:p>
      </dgm:t>
    </dgm:pt>
    <dgm:pt modelId="{0305175C-9C50-4146-92B1-B255FBF2E314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Jack Buyer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Sales Person</a:t>
          </a:r>
        </a:p>
      </dgm:t>
    </dgm:pt>
    <dgm:pt modelId="{FCEE9A7E-3128-402F-B7B2-FE2CC0F2EC43}" type="parTrans" cxnId="{9318454A-1B2F-4E24-B345-C4D68B44BE85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4660E6A8-7B17-4E1E-BB28-CFBCF4B6C007}" type="sibTrans" cxnId="{9318454A-1B2F-4E24-B345-C4D68B44BE85}">
      <dgm:prSet/>
      <dgm:spPr/>
      <dgm:t>
        <a:bodyPr/>
        <a:lstStyle/>
        <a:p>
          <a:endParaRPr lang="en-US"/>
        </a:p>
      </dgm:t>
    </dgm:pt>
    <dgm:pt modelId="{D7D087E0-CC73-48DC-A7D5-6F5F965B1E0E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Joe Assist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Sales Assistant</a:t>
          </a:r>
        </a:p>
      </dgm:t>
    </dgm:pt>
    <dgm:pt modelId="{884A7E7B-AAB1-445C-A635-9D6F023F0012}" type="parTrans" cxnId="{82DE7231-10B4-4719-B676-8936D7B6192A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B40C217F-FCDA-409A-A634-C662A6241B41}" type="sibTrans" cxnId="{82DE7231-10B4-4719-B676-8936D7B6192A}">
      <dgm:prSet/>
      <dgm:spPr/>
      <dgm:t>
        <a:bodyPr/>
        <a:lstStyle/>
        <a:p>
          <a:endParaRPr lang="en-US"/>
        </a:p>
      </dgm:t>
    </dgm:pt>
    <dgm:pt modelId="{B3000222-C49A-46BC-AEC4-C4F39B729F23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Jane Shopper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Sales Person</a:t>
          </a:r>
        </a:p>
      </dgm:t>
    </dgm:pt>
    <dgm:pt modelId="{E6BB455B-1D2F-4F57-A8D1-84AC180DA7ED}" type="parTrans" cxnId="{EFB7279A-EDE5-4464-A450-FA1030EEB273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38FE4547-DD96-4FB9-BF06-C02208DC4E1E}" type="sibTrans" cxnId="{EFB7279A-EDE5-4464-A450-FA1030EEB273}">
      <dgm:prSet/>
      <dgm:spPr/>
      <dgm:t>
        <a:bodyPr/>
        <a:lstStyle/>
        <a:p>
          <a:endParaRPr lang="en-US"/>
        </a:p>
      </dgm:t>
    </dgm:pt>
    <dgm:pt modelId="{C541A464-3520-4AA7-9003-790063F2BC88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Ron Marx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Accounting Manager</a:t>
          </a:r>
        </a:p>
      </dgm:t>
    </dgm:pt>
    <dgm:pt modelId="{62279131-A92F-498F-95DA-1C0B1BB17CEB}" type="parTrans" cxnId="{2007195F-3097-46DA-8FDE-74CD58CC8B93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9E99251B-B059-4B0C-B695-F56058D8AB18}" type="sibTrans" cxnId="{2007195F-3097-46DA-8FDE-74CD58CC8B93}">
      <dgm:prSet/>
      <dgm:spPr/>
      <dgm:t>
        <a:bodyPr/>
        <a:lstStyle/>
        <a:p>
          <a:endParaRPr lang="en-US"/>
        </a:p>
      </dgm:t>
    </dgm:pt>
    <dgm:pt modelId="{31158123-CDA6-4C26-BB8B-5733C20C2355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Milton Freidman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Controller</a:t>
          </a:r>
        </a:p>
      </dgm:t>
    </dgm:pt>
    <dgm:pt modelId="{91392A02-55C3-4A23-BDFD-DDBF7821461C}" type="parTrans" cxnId="{F4278F1D-FDB6-45A3-9548-0C27D43DA8A5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EA66BDC7-214D-4E62-97E8-50A330C560D7}" type="sibTrans" cxnId="{F4278F1D-FDB6-45A3-9548-0C27D43DA8A5}">
      <dgm:prSet/>
      <dgm:spPr/>
      <dgm:t>
        <a:bodyPr/>
        <a:lstStyle/>
        <a:p>
          <a:endParaRPr lang="en-US"/>
        </a:p>
      </dgm:t>
    </dgm:pt>
    <dgm:pt modelId="{2CA7DB01-21A9-4109-AFAE-548EDF316781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Joe </a:t>
          </a:r>
          <a:r>
            <a:rPr kumimoji="0" lang="en-US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Kaynes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Accountant</a:t>
          </a:r>
        </a:p>
      </dgm:t>
    </dgm:pt>
    <dgm:pt modelId="{065FE71C-531D-43A1-9D37-F704248836F4}" type="parTrans" cxnId="{DA1536AE-E586-4218-8006-ED9766AD6C90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0E865050-E85A-4974-A530-89AF82D10E31}" type="sibTrans" cxnId="{DA1536AE-E586-4218-8006-ED9766AD6C90}">
      <dgm:prSet/>
      <dgm:spPr/>
      <dgm:t>
        <a:bodyPr/>
        <a:lstStyle/>
        <a:p>
          <a:endParaRPr lang="en-US"/>
        </a:p>
      </dgm:t>
    </dgm:pt>
    <dgm:pt modelId="{16BE2C48-82A3-48D6-A33A-FDB97DEBCC21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Albert Einstein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Technical Writer</a:t>
          </a:r>
        </a:p>
      </dgm:t>
    </dgm:pt>
    <dgm:pt modelId="{26881EE9-854E-485B-B3CA-9E355103E2EF}" type="parTrans" cxnId="{26ACE719-5570-426B-B4E4-AC75406953F6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6F5F18CD-5AA9-47CC-8BE9-F6AF7CCCC721}" type="sibTrans" cxnId="{26ACE719-5570-426B-B4E4-AC75406953F6}">
      <dgm:prSet/>
      <dgm:spPr/>
      <dgm:t>
        <a:bodyPr/>
        <a:lstStyle/>
        <a:p>
          <a:endParaRPr lang="en-US"/>
        </a:p>
      </dgm:t>
    </dgm:pt>
    <dgm:pt modelId="{04958D5D-ADBB-4471-9347-1F265509F361}">
      <dgm:prSet/>
      <dgm:spPr>
        <a:noFill/>
        <a:ln w="3175"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Issac</a:t>
          </a: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 Newton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Technical Research</a:t>
          </a:r>
        </a:p>
      </dgm:t>
    </dgm:pt>
    <dgm:pt modelId="{6FA2B134-C9CB-439F-B8CF-3983C53D1BCB}" type="parTrans" cxnId="{EAD46094-C6E4-4BBF-92A2-0A6D2F324F84}">
      <dgm:prSet/>
      <dgm:spPr>
        <a:solidFill>
          <a:schemeClr val="bg1">
            <a:lumMod val="85000"/>
          </a:schemeClr>
        </a:solidFill>
        <a:ln w="3175"/>
      </dgm:spPr>
      <dgm:t>
        <a:bodyPr/>
        <a:lstStyle/>
        <a:p>
          <a:endParaRPr lang="en-US"/>
        </a:p>
      </dgm:t>
    </dgm:pt>
    <dgm:pt modelId="{A8CAE527-A2A4-4551-BA52-0782DC5331B4}" type="sibTrans" cxnId="{EAD46094-C6E4-4BBF-92A2-0A6D2F324F84}">
      <dgm:prSet/>
      <dgm:spPr/>
      <dgm:t>
        <a:bodyPr/>
        <a:lstStyle/>
        <a:p>
          <a:endParaRPr lang="en-US"/>
        </a:p>
      </dgm:t>
    </dgm:pt>
    <dgm:pt modelId="{3D3DE1D6-A025-498D-8CE8-3E4AFB4229AF}" type="pres">
      <dgm:prSet presAssocID="{9523044A-D19E-43DB-8B8B-2B8387E1A0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BDB1126-ACB4-4CE3-BE5B-D48290D5457C}" type="pres">
      <dgm:prSet presAssocID="{12E2E52E-CE73-4DEE-9790-1C4C06A61B72}" presName="hierRoot1" presStyleCnt="0">
        <dgm:presLayoutVars>
          <dgm:hierBranch/>
        </dgm:presLayoutVars>
      </dgm:prSet>
      <dgm:spPr/>
    </dgm:pt>
    <dgm:pt modelId="{4D8026B5-D729-4A79-9521-933568BE979F}" type="pres">
      <dgm:prSet presAssocID="{12E2E52E-CE73-4DEE-9790-1C4C06A61B72}" presName="rootComposite1" presStyleCnt="0"/>
      <dgm:spPr/>
    </dgm:pt>
    <dgm:pt modelId="{68CD939D-F79F-4AF0-86CD-FB0953A59006}" type="pres">
      <dgm:prSet presAssocID="{12E2E52E-CE73-4DEE-9790-1C4C06A61B7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B8BF6A-84B6-47B7-87C0-6EE8BB717C28}" type="pres">
      <dgm:prSet presAssocID="{12E2E52E-CE73-4DEE-9790-1C4C06A61B7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731595D-A4CD-4FDB-831C-74577C56A487}" type="pres">
      <dgm:prSet presAssocID="{12E2E52E-CE73-4DEE-9790-1C4C06A61B72}" presName="hierChild2" presStyleCnt="0"/>
      <dgm:spPr/>
    </dgm:pt>
    <dgm:pt modelId="{F103547A-97ED-4C80-818F-A427205575B9}" type="pres">
      <dgm:prSet presAssocID="{1511F5B8-DFE1-449D-81BE-ED95F614B21B}" presName="Name35" presStyleLbl="parChTrans1D2" presStyleIdx="0" presStyleCnt="4"/>
      <dgm:spPr/>
      <dgm:t>
        <a:bodyPr/>
        <a:lstStyle/>
        <a:p>
          <a:endParaRPr lang="en-US"/>
        </a:p>
      </dgm:t>
    </dgm:pt>
    <dgm:pt modelId="{E5B3CE7F-D62C-4B14-9BCD-F434DABA1783}" type="pres">
      <dgm:prSet presAssocID="{AADC0D96-D184-461B-ABAB-4B0B27F43277}" presName="hierRoot2" presStyleCnt="0">
        <dgm:presLayoutVars>
          <dgm:hierBranch/>
        </dgm:presLayoutVars>
      </dgm:prSet>
      <dgm:spPr/>
    </dgm:pt>
    <dgm:pt modelId="{43C600FB-A8C5-4F16-A5BC-35C51D072D5F}" type="pres">
      <dgm:prSet presAssocID="{AADC0D96-D184-461B-ABAB-4B0B27F43277}" presName="rootComposite" presStyleCnt="0"/>
      <dgm:spPr/>
    </dgm:pt>
    <dgm:pt modelId="{032EED94-FC56-4DDE-BE78-A33151B24F5D}" type="pres">
      <dgm:prSet presAssocID="{AADC0D96-D184-461B-ABAB-4B0B27F43277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BF7D77-642C-42AB-90CA-0F12E4713AD6}" type="pres">
      <dgm:prSet presAssocID="{AADC0D96-D184-461B-ABAB-4B0B27F43277}" presName="rootConnector" presStyleLbl="node2" presStyleIdx="0" presStyleCnt="4"/>
      <dgm:spPr/>
      <dgm:t>
        <a:bodyPr/>
        <a:lstStyle/>
        <a:p>
          <a:endParaRPr lang="en-US"/>
        </a:p>
      </dgm:t>
    </dgm:pt>
    <dgm:pt modelId="{F206F2A8-B790-4D0E-AFD4-6C60211EF2C3}" type="pres">
      <dgm:prSet presAssocID="{AADC0D96-D184-461B-ABAB-4B0B27F43277}" presName="hierChild4" presStyleCnt="0"/>
      <dgm:spPr/>
    </dgm:pt>
    <dgm:pt modelId="{0B3E2A93-9EB8-4702-A5AC-32A3BECD65E0}" type="pres">
      <dgm:prSet presAssocID="{46BFFE28-791F-41A7-ADE8-4D04E2751316}" presName="Name35" presStyleLbl="parChTrans1D3" presStyleIdx="0" presStyleCnt="5"/>
      <dgm:spPr/>
      <dgm:t>
        <a:bodyPr/>
        <a:lstStyle/>
        <a:p>
          <a:endParaRPr lang="en-US"/>
        </a:p>
      </dgm:t>
    </dgm:pt>
    <dgm:pt modelId="{8AD8804D-C043-4E42-8D41-EDECD0DC3D59}" type="pres">
      <dgm:prSet presAssocID="{78311170-CC3B-41B7-926E-DACAE2E93BFD}" presName="hierRoot2" presStyleCnt="0">
        <dgm:presLayoutVars>
          <dgm:hierBranch val="r"/>
        </dgm:presLayoutVars>
      </dgm:prSet>
      <dgm:spPr/>
    </dgm:pt>
    <dgm:pt modelId="{FA9413ED-C949-40A0-B954-78436E29B026}" type="pres">
      <dgm:prSet presAssocID="{78311170-CC3B-41B7-926E-DACAE2E93BFD}" presName="rootComposite" presStyleCnt="0"/>
      <dgm:spPr/>
    </dgm:pt>
    <dgm:pt modelId="{2809384D-31FA-4D5F-BC12-EDE63D83DA9F}" type="pres">
      <dgm:prSet presAssocID="{78311170-CC3B-41B7-926E-DACAE2E93BFD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4BDF3C-4AE0-45FD-97C0-D9806AC184B2}" type="pres">
      <dgm:prSet presAssocID="{78311170-CC3B-41B7-926E-DACAE2E93BFD}" presName="rootConnector" presStyleLbl="node3" presStyleIdx="0" presStyleCnt="5"/>
      <dgm:spPr/>
      <dgm:t>
        <a:bodyPr/>
        <a:lstStyle/>
        <a:p>
          <a:endParaRPr lang="en-US"/>
        </a:p>
      </dgm:t>
    </dgm:pt>
    <dgm:pt modelId="{B6BE5AB2-B1C1-4CE9-9670-972AF27C7036}" type="pres">
      <dgm:prSet presAssocID="{78311170-CC3B-41B7-926E-DACAE2E93BFD}" presName="hierChild4" presStyleCnt="0"/>
      <dgm:spPr/>
    </dgm:pt>
    <dgm:pt modelId="{2E55D211-7CFD-41DE-8688-52F0C89AAA4C}" type="pres">
      <dgm:prSet presAssocID="{78311170-CC3B-41B7-926E-DACAE2E93BFD}" presName="hierChild5" presStyleCnt="0"/>
      <dgm:spPr/>
    </dgm:pt>
    <dgm:pt modelId="{F7333803-2F4F-40D2-B173-D0196484994C}" type="pres">
      <dgm:prSet presAssocID="{AADC0D96-D184-461B-ABAB-4B0B27F43277}" presName="hierChild5" presStyleCnt="0"/>
      <dgm:spPr/>
    </dgm:pt>
    <dgm:pt modelId="{72E8569B-81BB-4185-890A-0BD9BA4FB512}" type="pres">
      <dgm:prSet presAssocID="{859EED8C-66A2-4DFA-9B55-015A0B56A344}" presName="Name35" presStyleLbl="parChTrans1D2" presStyleIdx="1" presStyleCnt="4"/>
      <dgm:spPr/>
      <dgm:t>
        <a:bodyPr/>
        <a:lstStyle/>
        <a:p>
          <a:endParaRPr lang="en-US"/>
        </a:p>
      </dgm:t>
    </dgm:pt>
    <dgm:pt modelId="{FFA7DB6C-9CC1-47FB-94D3-358EFB568133}" type="pres">
      <dgm:prSet presAssocID="{C1896F0E-324B-491D-AEDE-0F7442D48C56}" presName="hierRoot2" presStyleCnt="0">
        <dgm:presLayoutVars>
          <dgm:hierBranch/>
        </dgm:presLayoutVars>
      </dgm:prSet>
      <dgm:spPr/>
    </dgm:pt>
    <dgm:pt modelId="{E8872DDA-3AF5-4317-A81F-F73E9AB575D0}" type="pres">
      <dgm:prSet presAssocID="{C1896F0E-324B-491D-AEDE-0F7442D48C56}" presName="rootComposite" presStyleCnt="0"/>
      <dgm:spPr/>
    </dgm:pt>
    <dgm:pt modelId="{28A29276-546C-4136-B448-DD1FAF56662D}" type="pres">
      <dgm:prSet presAssocID="{C1896F0E-324B-491D-AEDE-0F7442D48C5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740AFD-D151-4055-A878-0018ED74CEA1}" type="pres">
      <dgm:prSet presAssocID="{C1896F0E-324B-491D-AEDE-0F7442D48C56}" presName="rootConnector" presStyleLbl="node2" presStyleIdx="1" presStyleCnt="4"/>
      <dgm:spPr/>
      <dgm:t>
        <a:bodyPr/>
        <a:lstStyle/>
        <a:p>
          <a:endParaRPr lang="en-US"/>
        </a:p>
      </dgm:t>
    </dgm:pt>
    <dgm:pt modelId="{1D2F3178-CBBC-4FD8-A9AF-47F1C9967A45}" type="pres">
      <dgm:prSet presAssocID="{C1896F0E-324B-491D-AEDE-0F7442D48C56}" presName="hierChild4" presStyleCnt="0"/>
      <dgm:spPr/>
    </dgm:pt>
    <dgm:pt modelId="{BA2169AC-1E80-41E6-8607-AF4ED36A591C}" type="pres">
      <dgm:prSet presAssocID="{FCEE9A7E-3128-402F-B7B2-FE2CC0F2EC43}" presName="Name35" presStyleLbl="parChTrans1D3" presStyleIdx="1" presStyleCnt="5"/>
      <dgm:spPr/>
      <dgm:t>
        <a:bodyPr/>
        <a:lstStyle/>
        <a:p>
          <a:endParaRPr lang="en-US"/>
        </a:p>
      </dgm:t>
    </dgm:pt>
    <dgm:pt modelId="{A7AD71E4-24E6-437B-8F9B-443820A9E371}" type="pres">
      <dgm:prSet presAssocID="{0305175C-9C50-4146-92B1-B255FBF2E314}" presName="hierRoot2" presStyleCnt="0">
        <dgm:presLayoutVars>
          <dgm:hierBranch val="r"/>
        </dgm:presLayoutVars>
      </dgm:prSet>
      <dgm:spPr/>
    </dgm:pt>
    <dgm:pt modelId="{1D44A66B-6A77-423A-BEBA-D0A3162627A3}" type="pres">
      <dgm:prSet presAssocID="{0305175C-9C50-4146-92B1-B255FBF2E314}" presName="rootComposite" presStyleCnt="0"/>
      <dgm:spPr/>
    </dgm:pt>
    <dgm:pt modelId="{CA085856-DC7D-4F53-BF84-AC3F0AF0C878}" type="pres">
      <dgm:prSet presAssocID="{0305175C-9C50-4146-92B1-B255FBF2E314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44DA4A-55DE-4B34-A617-73E4478E0724}" type="pres">
      <dgm:prSet presAssocID="{0305175C-9C50-4146-92B1-B255FBF2E314}" presName="rootConnector" presStyleLbl="node3" presStyleIdx="1" presStyleCnt="5"/>
      <dgm:spPr/>
      <dgm:t>
        <a:bodyPr/>
        <a:lstStyle/>
        <a:p>
          <a:endParaRPr lang="en-US"/>
        </a:p>
      </dgm:t>
    </dgm:pt>
    <dgm:pt modelId="{E47ECEA5-6FCB-4AF0-B8BF-AEBB020D47C5}" type="pres">
      <dgm:prSet presAssocID="{0305175C-9C50-4146-92B1-B255FBF2E314}" presName="hierChild4" presStyleCnt="0"/>
      <dgm:spPr/>
    </dgm:pt>
    <dgm:pt modelId="{707DDCBD-2BDB-44C0-BD28-17AD0C2B55F8}" type="pres">
      <dgm:prSet presAssocID="{884A7E7B-AAB1-445C-A635-9D6F023F0012}" presName="Name50" presStyleLbl="parChTrans1D4" presStyleIdx="0" presStyleCnt="2"/>
      <dgm:spPr/>
      <dgm:t>
        <a:bodyPr/>
        <a:lstStyle/>
        <a:p>
          <a:endParaRPr lang="en-US"/>
        </a:p>
      </dgm:t>
    </dgm:pt>
    <dgm:pt modelId="{D88FCC46-DBD6-43CD-B481-ECDE13D154D4}" type="pres">
      <dgm:prSet presAssocID="{D7D087E0-CC73-48DC-A7D5-6F5F965B1E0E}" presName="hierRoot2" presStyleCnt="0">
        <dgm:presLayoutVars>
          <dgm:hierBranch val="r"/>
        </dgm:presLayoutVars>
      </dgm:prSet>
      <dgm:spPr/>
    </dgm:pt>
    <dgm:pt modelId="{0C5A8052-D3DB-43A8-AF90-09BB53A069EE}" type="pres">
      <dgm:prSet presAssocID="{D7D087E0-CC73-48DC-A7D5-6F5F965B1E0E}" presName="rootComposite" presStyleCnt="0"/>
      <dgm:spPr/>
    </dgm:pt>
    <dgm:pt modelId="{58CADB18-4841-4095-B8EA-0FC934493EB0}" type="pres">
      <dgm:prSet presAssocID="{D7D087E0-CC73-48DC-A7D5-6F5F965B1E0E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77D085-D06D-4E9C-883E-2C68540A168A}" type="pres">
      <dgm:prSet presAssocID="{D7D087E0-CC73-48DC-A7D5-6F5F965B1E0E}" presName="rootConnector" presStyleLbl="node4" presStyleIdx="0" presStyleCnt="2"/>
      <dgm:spPr/>
      <dgm:t>
        <a:bodyPr/>
        <a:lstStyle/>
        <a:p>
          <a:endParaRPr lang="en-US"/>
        </a:p>
      </dgm:t>
    </dgm:pt>
    <dgm:pt modelId="{5EFA0BB5-3D81-4751-9774-E0BE3604DE5D}" type="pres">
      <dgm:prSet presAssocID="{D7D087E0-CC73-48DC-A7D5-6F5F965B1E0E}" presName="hierChild4" presStyleCnt="0"/>
      <dgm:spPr/>
    </dgm:pt>
    <dgm:pt modelId="{69D49607-C446-4E9D-ABCA-AC7601FD356B}" type="pres">
      <dgm:prSet presAssocID="{D7D087E0-CC73-48DC-A7D5-6F5F965B1E0E}" presName="hierChild5" presStyleCnt="0"/>
      <dgm:spPr/>
    </dgm:pt>
    <dgm:pt modelId="{E433000C-08B1-495E-AD92-758AE72B158B}" type="pres">
      <dgm:prSet presAssocID="{0305175C-9C50-4146-92B1-B255FBF2E314}" presName="hierChild5" presStyleCnt="0"/>
      <dgm:spPr/>
    </dgm:pt>
    <dgm:pt modelId="{14C17DF8-439E-4378-B3B4-4545692E8098}" type="pres">
      <dgm:prSet presAssocID="{E6BB455B-1D2F-4F57-A8D1-84AC180DA7ED}" presName="Name35" presStyleLbl="parChTrans1D3" presStyleIdx="2" presStyleCnt="5"/>
      <dgm:spPr/>
      <dgm:t>
        <a:bodyPr/>
        <a:lstStyle/>
        <a:p>
          <a:endParaRPr lang="en-US"/>
        </a:p>
      </dgm:t>
    </dgm:pt>
    <dgm:pt modelId="{75595352-1041-4271-91C5-F8AFDAF00A12}" type="pres">
      <dgm:prSet presAssocID="{B3000222-C49A-46BC-AEC4-C4F39B729F23}" presName="hierRoot2" presStyleCnt="0">
        <dgm:presLayoutVars>
          <dgm:hierBranch val="r"/>
        </dgm:presLayoutVars>
      </dgm:prSet>
      <dgm:spPr/>
    </dgm:pt>
    <dgm:pt modelId="{B24E8543-606D-4F41-A8BA-6DEA09FE327B}" type="pres">
      <dgm:prSet presAssocID="{B3000222-C49A-46BC-AEC4-C4F39B729F23}" presName="rootComposite" presStyleCnt="0"/>
      <dgm:spPr/>
    </dgm:pt>
    <dgm:pt modelId="{05DAEC38-B097-4DA1-9CDA-5D632969797C}" type="pres">
      <dgm:prSet presAssocID="{B3000222-C49A-46BC-AEC4-C4F39B729F23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A3EDBE-1EB0-4380-A930-9F43115C7A46}" type="pres">
      <dgm:prSet presAssocID="{B3000222-C49A-46BC-AEC4-C4F39B729F23}" presName="rootConnector" presStyleLbl="node3" presStyleIdx="2" presStyleCnt="5"/>
      <dgm:spPr/>
      <dgm:t>
        <a:bodyPr/>
        <a:lstStyle/>
        <a:p>
          <a:endParaRPr lang="en-US"/>
        </a:p>
      </dgm:t>
    </dgm:pt>
    <dgm:pt modelId="{018DAC7F-490A-404D-B381-A275C28219DE}" type="pres">
      <dgm:prSet presAssocID="{B3000222-C49A-46BC-AEC4-C4F39B729F23}" presName="hierChild4" presStyleCnt="0"/>
      <dgm:spPr/>
    </dgm:pt>
    <dgm:pt modelId="{4261E5F9-0F96-4E0B-988A-33362202AEDB}" type="pres">
      <dgm:prSet presAssocID="{B3000222-C49A-46BC-AEC4-C4F39B729F23}" presName="hierChild5" presStyleCnt="0"/>
      <dgm:spPr/>
    </dgm:pt>
    <dgm:pt modelId="{844A9E78-876C-4A43-B6FB-0621AFACC51C}" type="pres">
      <dgm:prSet presAssocID="{C1896F0E-324B-491D-AEDE-0F7442D48C56}" presName="hierChild5" presStyleCnt="0"/>
      <dgm:spPr/>
    </dgm:pt>
    <dgm:pt modelId="{DC03D65B-6E37-4439-AFE8-D070353561B5}" type="pres">
      <dgm:prSet presAssocID="{62279131-A92F-498F-95DA-1C0B1BB17CEB}" presName="Name35" presStyleLbl="parChTrans1D2" presStyleIdx="2" presStyleCnt="4"/>
      <dgm:spPr/>
      <dgm:t>
        <a:bodyPr/>
        <a:lstStyle/>
        <a:p>
          <a:endParaRPr lang="en-US"/>
        </a:p>
      </dgm:t>
    </dgm:pt>
    <dgm:pt modelId="{B2C19343-3B36-4338-B09F-F6297C04A285}" type="pres">
      <dgm:prSet presAssocID="{C541A464-3520-4AA7-9003-790063F2BC88}" presName="hierRoot2" presStyleCnt="0">
        <dgm:presLayoutVars>
          <dgm:hierBranch/>
        </dgm:presLayoutVars>
      </dgm:prSet>
      <dgm:spPr/>
    </dgm:pt>
    <dgm:pt modelId="{EDCC104F-744D-4485-ACEF-D4EFD8BD4F92}" type="pres">
      <dgm:prSet presAssocID="{C541A464-3520-4AA7-9003-790063F2BC88}" presName="rootComposite" presStyleCnt="0"/>
      <dgm:spPr/>
    </dgm:pt>
    <dgm:pt modelId="{54BDA128-0E12-429D-8BD5-94234F35B117}" type="pres">
      <dgm:prSet presAssocID="{C541A464-3520-4AA7-9003-790063F2BC88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F3D79D-A672-4AD9-9123-0FA2EE1F6276}" type="pres">
      <dgm:prSet presAssocID="{C541A464-3520-4AA7-9003-790063F2BC88}" presName="rootConnector" presStyleLbl="node2" presStyleIdx="2" presStyleCnt="4"/>
      <dgm:spPr/>
      <dgm:t>
        <a:bodyPr/>
        <a:lstStyle/>
        <a:p>
          <a:endParaRPr lang="en-US"/>
        </a:p>
      </dgm:t>
    </dgm:pt>
    <dgm:pt modelId="{DBF06534-6CF5-4207-B01D-9558D047D0B6}" type="pres">
      <dgm:prSet presAssocID="{C541A464-3520-4AA7-9003-790063F2BC88}" presName="hierChild4" presStyleCnt="0"/>
      <dgm:spPr/>
    </dgm:pt>
    <dgm:pt modelId="{EB458794-3F46-400E-9409-84D672534E43}" type="pres">
      <dgm:prSet presAssocID="{91392A02-55C3-4A23-BDFD-DDBF7821461C}" presName="Name35" presStyleLbl="parChTrans1D3" presStyleIdx="3" presStyleCnt="5"/>
      <dgm:spPr/>
      <dgm:t>
        <a:bodyPr/>
        <a:lstStyle/>
        <a:p>
          <a:endParaRPr lang="en-US"/>
        </a:p>
      </dgm:t>
    </dgm:pt>
    <dgm:pt modelId="{D092F407-A3B8-4D49-8FA6-BAF78BAD5820}" type="pres">
      <dgm:prSet presAssocID="{31158123-CDA6-4C26-BB8B-5733C20C2355}" presName="hierRoot2" presStyleCnt="0">
        <dgm:presLayoutVars>
          <dgm:hierBranch val="r"/>
        </dgm:presLayoutVars>
      </dgm:prSet>
      <dgm:spPr/>
    </dgm:pt>
    <dgm:pt modelId="{C4859183-E468-4B7B-B206-CA4BCA869D2F}" type="pres">
      <dgm:prSet presAssocID="{31158123-CDA6-4C26-BB8B-5733C20C2355}" presName="rootComposite" presStyleCnt="0"/>
      <dgm:spPr/>
    </dgm:pt>
    <dgm:pt modelId="{5D9AC5B8-1DEA-43A9-AD4C-77DCD06E143E}" type="pres">
      <dgm:prSet presAssocID="{31158123-CDA6-4C26-BB8B-5733C20C2355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47C35A-EDD1-4D6F-814A-C4EFA3B1FF9E}" type="pres">
      <dgm:prSet presAssocID="{31158123-CDA6-4C26-BB8B-5733C20C2355}" presName="rootConnector" presStyleLbl="node3" presStyleIdx="3" presStyleCnt="5"/>
      <dgm:spPr/>
      <dgm:t>
        <a:bodyPr/>
        <a:lstStyle/>
        <a:p>
          <a:endParaRPr lang="en-US"/>
        </a:p>
      </dgm:t>
    </dgm:pt>
    <dgm:pt modelId="{60E7D710-E9CB-4488-B4DC-FC32081C0C03}" type="pres">
      <dgm:prSet presAssocID="{31158123-CDA6-4C26-BB8B-5733C20C2355}" presName="hierChild4" presStyleCnt="0"/>
      <dgm:spPr/>
    </dgm:pt>
    <dgm:pt modelId="{243A5C13-933F-429A-8447-4102B27E1F00}" type="pres">
      <dgm:prSet presAssocID="{065FE71C-531D-43A1-9D37-F704248836F4}" presName="Name50" presStyleLbl="parChTrans1D4" presStyleIdx="1" presStyleCnt="2"/>
      <dgm:spPr/>
      <dgm:t>
        <a:bodyPr/>
        <a:lstStyle/>
        <a:p>
          <a:endParaRPr lang="en-US"/>
        </a:p>
      </dgm:t>
    </dgm:pt>
    <dgm:pt modelId="{C5F36162-8A19-4FE9-BA14-DDF7FCEC2129}" type="pres">
      <dgm:prSet presAssocID="{2CA7DB01-21A9-4109-AFAE-548EDF316781}" presName="hierRoot2" presStyleCnt="0">
        <dgm:presLayoutVars>
          <dgm:hierBranch val="r"/>
        </dgm:presLayoutVars>
      </dgm:prSet>
      <dgm:spPr/>
    </dgm:pt>
    <dgm:pt modelId="{48FBB79F-FABB-4C42-822E-3075C6D25AA7}" type="pres">
      <dgm:prSet presAssocID="{2CA7DB01-21A9-4109-AFAE-548EDF316781}" presName="rootComposite" presStyleCnt="0"/>
      <dgm:spPr/>
    </dgm:pt>
    <dgm:pt modelId="{49D9B18F-3CAE-45DA-AA27-A608C72A2C86}" type="pres">
      <dgm:prSet presAssocID="{2CA7DB01-21A9-4109-AFAE-548EDF316781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2E504A-1DF5-4B6B-A81C-46C2EB60C142}" type="pres">
      <dgm:prSet presAssocID="{2CA7DB01-21A9-4109-AFAE-548EDF316781}" presName="rootConnector" presStyleLbl="node4" presStyleIdx="1" presStyleCnt="2"/>
      <dgm:spPr/>
      <dgm:t>
        <a:bodyPr/>
        <a:lstStyle/>
        <a:p>
          <a:endParaRPr lang="en-US"/>
        </a:p>
      </dgm:t>
    </dgm:pt>
    <dgm:pt modelId="{A39F9E18-D47C-4D52-8E66-78D55B0C30D7}" type="pres">
      <dgm:prSet presAssocID="{2CA7DB01-21A9-4109-AFAE-548EDF316781}" presName="hierChild4" presStyleCnt="0"/>
      <dgm:spPr/>
    </dgm:pt>
    <dgm:pt modelId="{EAD4E58C-0B06-41C6-9888-47B965BBDD97}" type="pres">
      <dgm:prSet presAssocID="{2CA7DB01-21A9-4109-AFAE-548EDF316781}" presName="hierChild5" presStyleCnt="0"/>
      <dgm:spPr/>
    </dgm:pt>
    <dgm:pt modelId="{31AF2451-B83A-4A68-A957-BCD10BF86EEC}" type="pres">
      <dgm:prSet presAssocID="{31158123-CDA6-4C26-BB8B-5733C20C2355}" presName="hierChild5" presStyleCnt="0"/>
      <dgm:spPr/>
    </dgm:pt>
    <dgm:pt modelId="{28AF2EA2-B695-41F2-9698-77C246547FA6}" type="pres">
      <dgm:prSet presAssocID="{C541A464-3520-4AA7-9003-790063F2BC88}" presName="hierChild5" presStyleCnt="0"/>
      <dgm:spPr/>
    </dgm:pt>
    <dgm:pt modelId="{D6ACDBE6-C200-4CAA-9F57-AA242AD9AC74}" type="pres">
      <dgm:prSet presAssocID="{26881EE9-854E-485B-B3CA-9E355103E2EF}" presName="Name35" presStyleLbl="parChTrans1D2" presStyleIdx="3" presStyleCnt="4"/>
      <dgm:spPr/>
      <dgm:t>
        <a:bodyPr/>
        <a:lstStyle/>
        <a:p>
          <a:endParaRPr lang="en-US"/>
        </a:p>
      </dgm:t>
    </dgm:pt>
    <dgm:pt modelId="{7B5921DB-274D-4294-8290-FA7C48F69939}" type="pres">
      <dgm:prSet presAssocID="{16BE2C48-82A3-48D6-A33A-FDB97DEBCC21}" presName="hierRoot2" presStyleCnt="0">
        <dgm:presLayoutVars>
          <dgm:hierBranch/>
        </dgm:presLayoutVars>
      </dgm:prSet>
      <dgm:spPr/>
    </dgm:pt>
    <dgm:pt modelId="{482D0155-0872-46D5-8097-18C78F2A96C5}" type="pres">
      <dgm:prSet presAssocID="{16BE2C48-82A3-48D6-A33A-FDB97DEBCC21}" presName="rootComposite" presStyleCnt="0"/>
      <dgm:spPr/>
    </dgm:pt>
    <dgm:pt modelId="{5E39E436-B866-4494-82F4-79BEBC3336C7}" type="pres">
      <dgm:prSet presAssocID="{16BE2C48-82A3-48D6-A33A-FDB97DEBCC21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C678A4-160A-45E6-8135-C88C214D3968}" type="pres">
      <dgm:prSet presAssocID="{16BE2C48-82A3-48D6-A33A-FDB97DEBCC21}" presName="rootConnector" presStyleLbl="node2" presStyleIdx="3" presStyleCnt="4"/>
      <dgm:spPr/>
      <dgm:t>
        <a:bodyPr/>
        <a:lstStyle/>
        <a:p>
          <a:endParaRPr lang="en-US"/>
        </a:p>
      </dgm:t>
    </dgm:pt>
    <dgm:pt modelId="{D9B162A6-B407-4E32-B7BF-79D1F92B7ECF}" type="pres">
      <dgm:prSet presAssocID="{16BE2C48-82A3-48D6-A33A-FDB97DEBCC21}" presName="hierChild4" presStyleCnt="0"/>
      <dgm:spPr/>
    </dgm:pt>
    <dgm:pt modelId="{A43D9F63-2978-471F-9F0E-2A3304012AD4}" type="pres">
      <dgm:prSet presAssocID="{6FA2B134-C9CB-439F-B8CF-3983C53D1BCB}" presName="Name35" presStyleLbl="parChTrans1D3" presStyleIdx="4" presStyleCnt="5"/>
      <dgm:spPr/>
      <dgm:t>
        <a:bodyPr/>
        <a:lstStyle/>
        <a:p>
          <a:endParaRPr lang="en-US"/>
        </a:p>
      </dgm:t>
    </dgm:pt>
    <dgm:pt modelId="{3B13FB4D-A1C6-45EB-A1E6-F75DDF984C12}" type="pres">
      <dgm:prSet presAssocID="{04958D5D-ADBB-4471-9347-1F265509F361}" presName="hierRoot2" presStyleCnt="0">
        <dgm:presLayoutVars>
          <dgm:hierBranch val="r"/>
        </dgm:presLayoutVars>
      </dgm:prSet>
      <dgm:spPr/>
    </dgm:pt>
    <dgm:pt modelId="{AD178E9F-6BA4-4060-A1F0-F9828B6CAFB9}" type="pres">
      <dgm:prSet presAssocID="{04958D5D-ADBB-4471-9347-1F265509F361}" presName="rootComposite" presStyleCnt="0"/>
      <dgm:spPr/>
    </dgm:pt>
    <dgm:pt modelId="{189D3C0E-D960-4FE5-94DD-AB5D26627B73}" type="pres">
      <dgm:prSet presAssocID="{04958D5D-ADBB-4471-9347-1F265509F361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2AAB6A-9245-47CA-B2DF-6619130357AB}" type="pres">
      <dgm:prSet presAssocID="{04958D5D-ADBB-4471-9347-1F265509F361}" presName="rootConnector" presStyleLbl="node3" presStyleIdx="4" presStyleCnt="5"/>
      <dgm:spPr/>
      <dgm:t>
        <a:bodyPr/>
        <a:lstStyle/>
        <a:p>
          <a:endParaRPr lang="en-US"/>
        </a:p>
      </dgm:t>
    </dgm:pt>
    <dgm:pt modelId="{16A76F6E-1E49-4024-A76A-6667D693DB5B}" type="pres">
      <dgm:prSet presAssocID="{04958D5D-ADBB-4471-9347-1F265509F361}" presName="hierChild4" presStyleCnt="0"/>
      <dgm:spPr/>
    </dgm:pt>
    <dgm:pt modelId="{FF7BE76A-7B02-4A51-ABB4-631ADF7162B8}" type="pres">
      <dgm:prSet presAssocID="{04958D5D-ADBB-4471-9347-1F265509F361}" presName="hierChild5" presStyleCnt="0"/>
      <dgm:spPr/>
    </dgm:pt>
    <dgm:pt modelId="{6149FC68-93EF-40A3-8BDD-00F573D4C98D}" type="pres">
      <dgm:prSet presAssocID="{16BE2C48-82A3-48D6-A33A-FDB97DEBCC21}" presName="hierChild5" presStyleCnt="0"/>
      <dgm:spPr/>
    </dgm:pt>
    <dgm:pt modelId="{5CE07180-CC22-4765-BC1C-F5D5E60B0CCE}" type="pres">
      <dgm:prSet presAssocID="{12E2E52E-CE73-4DEE-9790-1C4C06A61B72}" presName="hierChild3" presStyleCnt="0"/>
      <dgm:spPr/>
    </dgm:pt>
  </dgm:ptLst>
  <dgm:cxnLst>
    <dgm:cxn modelId="{D6D79BF5-DA50-4639-9CB7-B898B24D1E3F}" srcId="{12E2E52E-CE73-4DEE-9790-1C4C06A61B72}" destId="{AADC0D96-D184-461B-ABAB-4B0B27F43277}" srcOrd="0" destOrd="0" parTransId="{1511F5B8-DFE1-449D-81BE-ED95F614B21B}" sibTransId="{98B6578E-4C2C-4451-BE91-394EA3CA219F}"/>
    <dgm:cxn modelId="{741180C2-EC64-4903-A185-DA1F0B5AC307}" type="presOf" srcId="{6FA2B134-C9CB-439F-B8CF-3983C53D1BCB}" destId="{A43D9F63-2978-471F-9F0E-2A3304012AD4}" srcOrd="0" destOrd="0" presId="urn:microsoft.com/office/officeart/2005/8/layout/orgChart1"/>
    <dgm:cxn modelId="{9BB31118-FE02-44EF-87CE-DA7C5A2F51AA}" type="presOf" srcId="{0305175C-9C50-4146-92B1-B255FBF2E314}" destId="{E044DA4A-55DE-4B34-A617-73E4478E0724}" srcOrd="1" destOrd="0" presId="urn:microsoft.com/office/officeart/2005/8/layout/orgChart1"/>
    <dgm:cxn modelId="{F4278F1D-FDB6-45A3-9548-0C27D43DA8A5}" srcId="{C541A464-3520-4AA7-9003-790063F2BC88}" destId="{31158123-CDA6-4C26-BB8B-5733C20C2355}" srcOrd="0" destOrd="0" parTransId="{91392A02-55C3-4A23-BDFD-DDBF7821461C}" sibTransId="{EA66BDC7-214D-4E62-97E8-50A330C560D7}"/>
    <dgm:cxn modelId="{6BE377CE-1257-42DB-B772-50EA76121FD4}" srcId="{9523044A-D19E-43DB-8B8B-2B8387E1A024}" destId="{12E2E52E-CE73-4DEE-9790-1C4C06A61B72}" srcOrd="0" destOrd="0" parTransId="{EF38C4BA-2043-4E29-B234-C26FE8709BEA}" sibTransId="{4D0C57B0-9146-471A-8A57-36ADA6FB63E3}"/>
    <dgm:cxn modelId="{F93AA6AC-CA3B-41B8-AC91-9DD33108165A}" type="presOf" srcId="{065FE71C-531D-43A1-9D37-F704248836F4}" destId="{243A5C13-933F-429A-8447-4102B27E1F00}" srcOrd="0" destOrd="0" presId="urn:microsoft.com/office/officeart/2005/8/layout/orgChart1"/>
    <dgm:cxn modelId="{2E3A588D-88D5-4DDA-B4EE-7F6D0E805B24}" type="presOf" srcId="{AADC0D96-D184-461B-ABAB-4B0B27F43277}" destId="{2CBF7D77-642C-42AB-90CA-0F12E4713AD6}" srcOrd="1" destOrd="0" presId="urn:microsoft.com/office/officeart/2005/8/layout/orgChart1"/>
    <dgm:cxn modelId="{EAD46094-C6E4-4BBF-92A2-0A6D2F324F84}" srcId="{16BE2C48-82A3-48D6-A33A-FDB97DEBCC21}" destId="{04958D5D-ADBB-4471-9347-1F265509F361}" srcOrd="0" destOrd="0" parTransId="{6FA2B134-C9CB-439F-B8CF-3983C53D1BCB}" sibTransId="{A8CAE527-A2A4-4551-BA52-0782DC5331B4}"/>
    <dgm:cxn modelId="{DA1536AE-E586-4218-8006-ED9766AD6C90}" srcId="{31158123-CDA6-4C26-BB8B-5733C20C2355}" destId="{2CA7DB01-21A9-4109-AFAE-548EDF316781}" srcOrd="0" destOrd="0" parTransId="{065FE71C-531D-43A1-9D37-F704248836F4}" sibTransId="{0E865050-E85A-4974-A530-89AF82D10E31}"/>
    <dgm:cxn modelId="{AB58A43F-4C18-49F4-AFE8-DEDA50372179}" type="presOf" srcId="{FCEE9A7E-3128-402F-B7B2-FE2CC0F2EC43}" destId="{BA2169AC-1E80-41E6-8607-AF4ED36A591C}" srcOrd="0" destOrd="0" presId="urn:microsoft.com/office/officeart/2005/8/layout/orgChart1"/>
    <dgm:cxn modelId="{EFAB83A9-D92B-44AA-83F9-272605ECC9E3}" type="presOf" srcId="{04958D5D-ADBB-4471-9347-1F265509F361}" destId="{132AAB6A-9245-47CA-B2DF-6619130357AB}" srcOrd="1" destOrd="0" presId="urn:microsoft.com/office/officeart/2005/8/layout/orgChart1"/>
    <dgm:cxn modelId="{26ACE719-5570-426B-B4E4-AC75406953F6}" srcId="{12E2E52E-CE73-4DEE-9790-1C4C06A61B72}" destId="{16BE2C48-82A3-48D6-A33A-FDB97DEBCC21}" srcOrd="3" destOrd="0" parTransId="{26881EE9-854E-485B-B3CA-9E355103E2EF}" sibTransId="{6F5F18CD-5AA9-47CC-8BE9-F6AF7CCCC721}"/>
    <dgm:cxn modelId="{8B508237-0874-4D80-92C5-3CDFC2259EE1}" type="presOf" srcId="{62279131-A92F-498F-95DA-1C0B1BB17CEB}" destId="{DC03D65B-6E37-4439-AFE8-D070353561B5}" srcOrd="0" destOrd="0" presId="urn:microsoft.com/office/officeart/2005/8/layout/orgChart1"/>
    <dgm:cxn modelId="{605EC45D-0237-43F4-974E-AC7F674DB6C2}" type="presOf" srcId="{16BE2C48-82A3-48D6-A33A-FDB97DEBCC21}" destId="{96C678A4-160A-45E6-8135-C88C214D3968}" srcOrd="1" destOrd="0" presId="urn:microsoft.com/office/officeart/2005/8/layout/orgChart1"/>
    <dgm:cxn modelId="{6F744B75-108D-437F-A0AB-51D49C4E5F7E}" type="presOf" srcId="{D7D087E0-CC73-48DC-A7D5-6F5F965B1E0E}" destId="{C477D085-D06D-4E9C-883E-2C68540A168A}" srcOrd="1" destOrd="0" presId="urn:microsoft.com/office/officeart/2005/8/layout/orgChart1"/>
    <dgm:cxn modelId="{011B6415-F40B-423B-9A1E-3C6596F2F519}" type="presOf" srcId="{91392A02-55C3-4A23-BDFD-DDBF7821461C}" destId="{EB458794-3F46-400E-9409-84D672534E43}" srcOrd="0" destOrd="0" presId="urn:microsoft.com/office/officeart/2005/8/layout/orgChart1"/>
    <dgm:cxn modelId="{CFF2F326-C5A1-4BC2-A9FF-63667899CD49}" type="presOf" srcId="{46BFFE28-791F-41A7-ADE8-4D04E2751316}" destId="{0B3E2A93-9EB8-4702-A5AC-32A3BECD65E0}" srcOrd="0" destOrd="0" presId="urn:microsoft.com/office/officeart/2005/8/layout/orgChart1"/>
    <dgm:cxn modelId="{8CA4D781-20AD-49D4-99FD-2A64B3A4A519}" type="presOf" srcId="{12E2E52E-CE73-4DEE-9790-1C4C06A61B72}" destId="{68CD939D-F79F-4AF0-86CD-FB0953A59006}" srcOrd="0" destOrd="0" presId="urn:microsoft.com/office/officeart/2005/8/layout/orgChart1"/>
    <dgm:cxn modelId="{76CD208E-694E-4FE9-8900-4667DCA20994}" type="presOf" srcId="{04958D5D-ADBB-4471-9347-1F265509F361}" destId="{189D3C0E-D960-4FE5-94DD-AB5D26627B73}" srcOrd="0" destOrd="0" presId="urn:microsoft.com/office/officeart/2005/8/layout/orgChart1"/>
    <dgm:cxn modelId="{7875302A-80A9-4D0F-8C4B-E3A78426A129}" type="presOf" srcId="{C541A464-3520-4AA7-9003-790063F2BC88}" destId="{C2F3D79D-A672-4AD9-9123-0FA2EE1F6276}" srcOrd="1" destOrd="0" presId="urn:microsoft.com/office/officeart/2005/8/layout/orgChart1"/>
    <dgm:cxn modelId="{9635E9F6-B3F6-4CF4-B5BD-CBC8BC403B53}" type="presOf" srcId="{C541A464-3520-4AA7-9003-790063F2BC88}" destId="{54BDA128-0E12-429D-8BD5-94234F35B117}" srcOrd="0" destOrd="0" presId="urn:microsoft.com/office/officeart/2005/8/layout/orgChart1"/>
    <dgm:cxn modelId="{994889A0-4F5D-4D5D-9465-9D860F01A3F8}" type="presOf" srcId="{31158123-CDA6-4C26-BB8B-5733C20C2355}" destId="{5D9AC5B8-1DEA-43A9-AD4C-77DCD06E143E}" srcOrd="0" destOrd="0" presId="urn:microsoft.com/office/officeart/2005/8/layout/orgChart1"/>
    <dgm:cxn modelId="{C6B4910E-1A0E-4CE1-8C8B-B928B1C5CFC9}" type="presOf" srcId="{78311170-CC3B-41B7-926E-DACAE2E93BFD}" destId="{2809384D-31FA-4D5F-BC12-EDE63D83DA9F}" srcOrd="0" destOrd="0" presId="urn:microsoft.com/office/officeart/2005/8/layout/orgChart1"/>
    <dgm:cxn modelId="{6DB64C57-945E-4ED6-81AF-930DBEC2A162}" type="presOf" srcId="{884A7E7B-AAB1-445C-A635-9D6F023F0012}" destId="{707DDCBD-2BDB-44C0-BD28-17AD0C2B55F8}" srcOrd="0" destOrd="0" presId="urn:microsoft.com/office/officeart/2005/8/layout/orgChart1"/>
    <dgm:cxn modelId="{76FC29DF-4226-4012-94C4-B8D427FA20FA}" type="presOf" srcId="{2CA7DB01-21A9-4109-AFAE-548EDF316781}" destId="{49D9B18F-3CAE-45DA-AA27-A608C72A2C86}" srcOrd="0" destOrd="0" presId="urn:microsoft.com/office/officeart/2005/8/layout/orgChart1"/>
    <dgm:cxn modelId="{A217D58F-0790-4036-84DF-6C05784E2D97}" type="presOf" srcId="{B3000222-C49A-46BC-AEC4-C4F39B729F23}" destId="{A6A3EDBE-1EB0-4380-A930-9F43115C7A46}" srcOrd="1" destOrd="0" presId="urn:microsoft.com/office/officeart/2005/8/layout/orgChart1"/>
    <dgm:cxn modelId="{6FF38263-11C2-4F97-A023-36508D6D3BB1}" type="presOf" srcId="{C1896F0E-324B-491D-AEDE-0F7442D48C56}" destId="{9E740AFD-D151-4055-A878-0018ED74CEA1}" srcOrd="1" destOrd="0" presId="urn:microsoft.com/office/officeart/2005/8/layout/orgChart1"/>
    <dgm:cxn modelId="{EFB7279A-EDE5-4464-A450-FA1030EEB273}" srcId="{C1896F0E-324B-491D-AEDE-0F7442D48C56}" destId="{B3000222-C49A-46BC-AEC4-C4F39B729F23}" srcOrd="1" destOrd="0" parTransId="{E6BB455B-1D2F-4F57-A8D1-84AC180DA7ED}" sibTransId="{38FE4547-DD96-4FB9-BF06-C02208DC4E1E}"/>
    <dgm:cxn modelId="{6AA25B06-44D0-4EEA-8095-6B6496A5E02D}" type="presOf" srcId="{78311170-CC3B-41B7-926E-DACAE2E93BFD}" destId="{E34BDF3C-4AE0-45FD-97C0-D9806AC184B2}" srcOrd="1" destOrd="0" presId="urn:microsoft.com/office/officeart/2005/8/layout/orgChart1"/>
    <dgm:cxn modelId="{9318454A-1B2F-4E24-B345-C4D68B44BE85}" srcId="{C1896F0E-324B-491D-AEDE-0F7442D48C56}" destId="{0305175C-9C50-4146-92B1-B255FBF2E314}" srcOrd="0" destOrd="0" parTransId="{FCEE9A7E-3128-402F-B7B2-FE2CC0F2EC43}" sibTransId="{4660E6A8-7B17-4E1E-BB28-CFBCF4B6C007}"/>
    <dgm:cxn modelId="{70B0870F-2E91-4854-A9DD-EA6E0533AABF}" type="presOf" srcId="{859EED8C-66A2-4DFA-9B55-015A0B56A344}" destId="{72E8569B-81BB-4185-890A-0BD9BA4FB512}" srcOrd="0" destOrd="0" presId="urn:microsoft.com/office/officeart/2005/8/layout/orgChart1"/>
    <dgm:cxn modelId="{A46BE201-0802-4637-97EC-39A6E735A763}" type="presOf" srcId="{26881EE9-854E-485B-B3CA-9E355103E2EF}" destId="{D6ACDBE6-C200-4CAA-9F57-AA242AD9AC74}" srcOrd="0" destOrd="0" presId="urn:microsoft.com/office/officeart/2005/8/layout/orgChart1"/>
    <dgm:cxn modelId="{F00ECF85-3EFB-456C-92BF-EA56C5A57214}" type="presOf" srcId="{31158123-CDA6-4C26-BB8B-5733C20C2355}" destId="{6F47C35A-EDD1-4D6F-814A-C4EFA3B1FF9E}" srcOrd="1" destOrd="0" presId="urn:microsoft.com/office/officeart/2005/8/layout/orgChart1"/>
    <dgm:cxn modelId="{3506423E-8559-40F6-A981-3929C8C2E3BC}" type="presOf" srcId="{B3000222-C49A-46BC-AEC4-C4F39B729F23}" destId="{05DAEC38-B097-4DA1-9CDA-5D632969797C}" srcOrd="0" destOrd="0" presId="urn:microsoft.com/office/officeart/2005/8/layout/orgChart1"/>
    <dgm:cxn modelId="{2007195F-3097-46DA-8FDE-74CD58CC8B93}" srcId="{12E2E52E-CE73-4DEE-9790-1C4C06A61B72}" destId="{C541A464-3520-4AA7-9003-790063F2BC88}" srcOrd="2" destOrd="0" parTransId="{62279131-A92F-498F-95DA-1C0B1BB17CEB}" sibTransId="{9E99251B-B059-4B0C-B695-F56058D8AB18}"/>
    <dgm:cxn modelId="{D522D21E-1F2F-4722-B7D2-EC4ADC133920}" srcId="{AADC0D96-D184-461B-ABAB-4B0B27F43277}" destId="{78311170-CC3B-41B7-926E-DACAE2E93BFD}" srcOrd="0" destOrd="0" parTransId="{46BFFE28-791F-41A7-ADE8-4D04E2751316}" sibTransId="{012A7C52-675B-4342-8DC7-E8FDA09CD822}"/>
    <dgm:cxn modelId="{94F15EF4-440F-4647-B9BD-286A334A9DE2}" type="presOf" srcId="{12E2E52E-CE73-4DEE-9790-1C4C06A61B72}" destId="{64B8BF6A-84B6-47B7-87C0-6EE8BB717C28}" srcOrd="1" destOrd="0" presId="urn:microsoft.com/office/officeart/2005/8/layout/orgChart1"/>
    <dgm:cxn modelId="{4F2344C7-45C7-4CB1-AAF6-429BC62A8D50}" type="presOf" srcId="{1511F5B8-DFE1-449D-81BE-ED95F614B21B}" destId="{F103547A-97ED-4C80-818F-A427205575B9}" srcOrd="0" destOrd="0" presId="urn:microsoft.com/office/officeart/2005/8/layout/orgChart1"/>
    <dgm:cxn modelId="{C231EA75-F336-4F9A-B245-7368019FED7B}" type="presOf" srcId="{C1896F0E-324B-491D-AEDE-0F7442D48C56}" destId="{28A29276-546C-4136-B448-DD1FAF56662D}" srcOrd="0" destOrd="0" presId="urn:microsoft.com/office/officeart/2005/8/layout/orgChart1"/>
    <dgm:cxn modelId="{DB81F65D-DEC1-4ABC-9068-093E3E49A082}" type="presOf" srcId="{2CA7DB01-21A9-4109-AFAE-548EDF316781}" destId="{AE2E504A-1DF5-4B6B-A81C-46C2EB60C142}" srcOrd="1" destOrd="0" presId="urn:microsoft.com/office/officeart/2005/8/layout/orgChart1"/>
    <dgm:cxn modelId="{82DE7231-10B4-4719-B676-8936D7B6192A}" srcId="{0305175C-9C50-4146-92B1-B255FBF2E314}" destId="{D7D087E0-CC73-48DC-A7D5-6F5F965B1E0E}" srcOrd="0" destOrd="0" parTransId="{884A7E7B-AAB1-445C-A635-9D6F023F0012}" sibTransId="{B40C217F-FCDA-409A-A634-C662A6241B41}"/>
    <dgm:cxn modelId="{7E433B73-530E-4127-843E-83EFF1E4D221}" type="presOf" srcId="{AADC0D96-D184-461B-ABAB-4B0B27F43277}" destId="{032EED94-FC56-4DDE-BE78-A33151B24F5D}" srcOrd="0" destOrd="0" presId="urn:microsoft.com/office/officeart/2005/8/layout/orgChart1"/>
    <dgm:cxn modelId="{8E979FE8-0BD7-437F-B9F2-6B6B3C47596E}" type="presOf" srcId="{0305175C-9C50-4146-92B1-B255FBF2E314}" destId="{CA085856-DC7D-4F53-BF84-AC3F0AF0C878}" srcOrd="0" destOrd="0" presId="urn:microsoft.com/office/officeart/2005/8/layout/orgChart1"/>
    <dgm:cxn modelId="{06AA33BA-12A7-4375-B379-E3601D1A1A14}" type="presOf" srcId="{E6BB455B-1D2F-4F57-A8D1-84AC180DA7ED}" destId="{14C17DF8-439E-4378-B3B4-4545692E8098}" srcOrd="0" destOrd="0" presId="urn:microsoft.com/office/officeart/2005/8/layout/orgChart1"/>
    <dgm:cxn modelId="{E5652ADA-29D1-4CB5-B606-34E13A8D6D3C}" type="presOf" srcId="{9523044A-D19E-43DB-8B8B-2B8387E1A024}" destId="{3D3DE1D6-A025-498D-8CE8-3E4AFB4229AF}" srcOrd="0" destOrd="0" presId="urn:microsoft.com/office/officeart/2005/8/layout/orgChart1"/>
    <dgm:cxn modelId="{B279419C-92C1-4025-B6C2-310FA7AA76DB}" srcId="{12E2E52E-CE73-4DEE-9790-1C4C06A61B72}" destId="{C1896F0E-324B-491D-AEDE-0F7442D48C56}" srcOrd="1" destOrd="0" parTransId="{859EED8C-66A2-4DFA-9B55-015A0B56A344}" sibTransId="{63C77CF8-867F-49CF-AAC8-9ABD02B01BEB}"/>
    <dgm:cxn modelId="{827A4707-3C22-471C-9C81-C4E8B8758412}" type="presOf" srcId="{D7D087E0-CC73-48DC-A7D5-6F5F965B1E0E}" destId="{58CADB18-4841-4095-B8EA-0FC934493EB0}" srcOrd="0" destOrd="0" presId="urn:microsoft.com/office/officeart/2005/8/layout/orgChart1"/>
    <dgm:cxn modelId="{15CF83E2-84DE-464A-9186-45580301A88F}" type="presOf" srcId="{16BE2C48-82A3-48D6-A33A-FDB97DEBCC21}" destId="{5E39E436-B866-4494-82F4-79BEBC3336C7}" srcOrd="0" destOrd="0" presId="urn:microsoft.com/office/officeart/2005/8/layout/orgChart1"/>
    <dgm:cxn modelId="{D86EFCEE-9DAA-4A84-B409-640E017D6822}" type="presParOf" srcId="{3D3DE1D6-A025-498D-8CE8-3E4AFB4229AF}" destId="{0BDB1126-ACB4-4CE3-BE5B-D48290D5457C}" srcOrd="0" destOrd="0" presId="urn:microsoft.com/office/officeart/2005/8/layout/orgChart1"/>
    <dgm:cxn modelId="{C17201A0-D086-4BB2-9D40-1687F118056A}" type="presParOf" srcId="{0BDB1126-ACB4-4CE3-BE5B-D48290D5457C}" destId="{4D8026B5-D729-4A79-9521-933568BE979F}" srcOrd="0" destOrd="0" presId="urn:microsoft.com/office/officeart/2005/8/layout/orgChart1"/>
    <dgm:cxn modelId="{A6ACB5FE-6D62-41AE-BB68-2727157E3453}" type="presParOf" srcId="{4D8026B5-D729-4A79-9521-933568BE979F}" destId="{68CD939D-F79F-4AF0-86CD-FB0953A59006}" srcOrd="0" destOrd="0" presId="urn:microsoft.com/office/officeart/2005/8/layout/orgChart1"/>
    <dgm:cxn modelId="{4B8A5FED-5586-4D31-9B7E-1289AA02E96C}" type="presParOf" srcId="{4D8026B5-D729-4A79-9521-933568BE979F}" destId="{64B8BF6A-84B6-47B7-87C0-6EE8BB717C28}" srcOrd="1" destOrd="0" presId="urn:microsoft.com/office/officeart/2005/8/layout/orgChart1"/>
    <dgm:cxn modelId="{94C0A5A5-A5AA-4979-8DE8-624BE2DAE79C}" type="presParOf" srcId="{0BDB1126-ACB4-4CE3-BE5B-D48290D5457C}" destId="{E731595D-A4CD-4FDB-831C-74577C56A487}" srcOrd="1" destOrd="0" presId="urn:microsoft.com/office/officeart/2005/8/layout/orgChart1"/>
    <dgm:cxn modelId="{C3EF7C22-858F-4069-AB7F-F264C7645D3E}" type="presParOf" srcId="{E731595D-A4CD-4FDB-831C-74577C56A487}" destId="{F103547A-97ED-4C80-818F-A427205575B9}" srcOrd="0" destOrd="0" presId="urn:microsoft.com/office/officeart/2005/8/layout/orgChart1"/>
    <dgm:cxn modelId="{324F83DF-63EF-4D6F-A7EC-4C58CA72DB75}" type="presParOf" srcId="{E731595D-A4CD-4FDB-831C-74577C56A487}" destId="{E5B3CE7F-D62C-4B14-9BCD-F434DABA1783}" srcOrd="1" destOrd="0" presId="urn:microsoft.com/office/officeart/2005/8/layout/orgChart1"/>
    <dgm:cxn modelId="{6C27B49D-F0FD-4572-85E0-02D15C3C54B3}" type="presParOf" srcId="{E5B3CE7F-D62C-4B14-9BCD-F434DABA1783}" destId="{43C600FB-A8C5-4F16-A5BC-35C51D072D5F}" srcOrd="0" destOrd="0" presId="urn:microsoft.com/office/officeart/2005/8/layout/orgChart1"/>
    <dgm:cxn modelId="{9F5A415D-CE53-47BF-85AA-44CB9C8B30A7}" type="presParOf" srcId="{43C600FB-A8C5-4F16-A5BC-35C51D072D5F}" destId="{032EED94-FC56-4DDE-BE78-A33151B24F5D}" srcOrd="0" destOrd="0" presId="urn:microsoft.com/office/officeart/2005/8/layout/orgChart1"/>
    <dgm:cxn modelId="{D39CB329-FC0B-417D-A7F1-EB90B15003EC}" type="presParOf" srcId="{43C600FB-A8C5-4F16-A5BC-35C51D072D5F}" destId="{2CBF7D77-642C-42AB-90CA-0F12E4713AD6}" srcOrd="1" destOrd="0" presId="urn:microsoft.com/office/officeart/2005/8/layout/orgChart1"/>
    <dgm:cxn modelId="{49FF7DD0-4A97-4571-B9C6-A1A8AD52A500}" type="presParOf" srcId="{E5B3CE7F-D62C-4B14-9BCD-F434DABA1783}" destId="{F206F2A8-B790-4D0E-AFD4-6C60211EF2C3}" srcOrd="1" destOrd="0" presId="urn:microsoft.com/office/officeart/2005/8/layout/orgChart1"/>
    <dgm:cxn modelId="{11958730-DD1D-4671-9603-A8C6CD0D33C7}" type="presParOf" srcId="{F206F2A8-B790-4D0E-AFD4-6C60211EF2C3}" destId="{0B3E2A93-9EB8-4702-A5AC-32A3BECD65E0}" srcOrd="0" destOrd="0" presId="urn:microsoft.com/office/officeart/2005/8/layout/orgChart1"/>
    <dgm:cxn modelId="{B14F1388-7955-4602-A9F9-BA67185B2838}" type="presParOf" srcId="{F206F2A8-B790-4D0E-AFD4-6C60211EF2C3}" destId="{8AD8804D-C043-4E42-8D41-EDECD0DC3D59}" srcOrd="1" destOrd="0" presId="urn:microsoft.com/office/officeart/2005/8/layout/orgChart1"/>
    <dgm:cxn modelId="{CF789CA0-83A2-4B0F-A499-07E1E570341A}" type="presParOf" srcId="{8AD8804D-C043-4E42-8D41-EDECD0DC3D59}" destId="{FA9413ED-C949-40A0-B954-78436E29B026}" srcOrd="0" destOrd="0" presId="urn:microsoft.com/office/officeart/2005/8/layout/orgChart1"/>
    <dgm:cxn modelId="{B49F87C8-A9DE-4CA3-9EAD-8DD6176A3C3F}" type="presParOf" srcId="{FA9413ED-C949-40A0-B954-78436E29B026}" destId="{2809384D-31FA-4D5F-BC12-EDE63D83DA9F}" srcOrd="0" destOrd="0" presId="urn:microsoft.com/office/officeart/2005/8/layout/orgChart1"/>
    <dgm:cxn modelId="{5A263028-31DB-4BEE-85C0-3720B8BE2446}" type="presParOf" srcId="{FA9413ED-C949-40A0-B954-78436E29B026}" destId="{E34BDF3C-4AE0-45FD-97C0-D9806AC184B2}" srcOrd="1" destOrd="0" presId="urn:microsoft.com/office/officeart/2005/8/layout/orgChart1"/>
    <dgm:cxn modelId="{E5B12800-C5AD-4D98-BF02-68DBD7881DBE}" type="presParOf" srcId="{8AD8804D-C043-4E42-8D41-EDECD0DC3D59}" destId="{B6BE5AB2-B1C1-4CE9-9670-972AF27C7036}" srcOrd="1" destOrd="0" presId="urn:microsoft.com/office/officeart/2005/8/layout/orgChart1"/>
    <dgm:cxn modelId="{F721927F-CF79-42C5-AF81-54869BA7B9FE}" type="presParOf" srcId="{8AD8804D-C043-4E42-8D41-EDECD0DC3D59}" destId="{2E55D211-7CFD-41DE-8688-52F0C89AAA4C}" srcOrd="2" destOrd="0" presId="urn:microsoft.com/office/officeart/2005/8/layout/orgChart1"/>
    <dgm:cxn modelId="{4EA65BCA-ED7E-4BB0-9B89-13F690A9823E}" type="presParOf" srcId="{E5B3CE7F-D62C-4B14-9BCD-F434DABA1783}" destId="{F7333803-2F4F-40D2-B173-D0196484994C}" srcOrd="2" destOrd="0" presId="urn:microsoft.com/office/officeart/2005/8/layout/orgChart1"/>
    <dgm:cxn modelId="{537123FE-AB4F-4A42-99DD-D3BFEB782F3D}" type="presParOf" srcId="{E731595D-A4CD-4FDB-831C-74577C56A487}" destId="{72E8569B-81BB-4185-890A-0BD9BA4FB512}" srcOrd="2" destOrd="0" presId="urn:microsoft.com/office/officeart/2005/8/layout/orgChart1"/>
    <dgm:cxn modelId="{22FF096F-0FA9-4686-821E-79A66AB93270}" type="presParOf" srcId="{E731595D-A4CD-4FDB-831C-74577C56A487}" destId="{FFA7DB6C-9CC1-47FB-94D3-358EFB568133}" srcOrd="3" destOrd="0" presId="urn:microsoft.com/office/officeart/2005/8/layout/orgChart1"/>
    <dgm:cxn modelId="{689790D8-F8C5-4A3D-AE5B-383912265044}" type="presParOf" srcId="{FFA7DB6C-9CC1-47FB-94D3-358EFB568133}" destId="{E8872DDA-3AF5-4317-A81F-F73E9AB575D0}" srcOrd="0" destOrd="0" presId="urn:microsoft.com/office/officeart/2005/8/layout/orgChart1"/>
    <dgm:cxn modelId="{9D39FC96-8146-4165-9598-80438FE3B437}" type="presParOf" srcId="{E8872DDA-3AF5-4317-A81F-F73E9AB575D0}" destId="{28A29276-546C-4136-B448-DD1FAF56662D}" srcOrd="0" destOrd="0" presId="urn:microsoft.com/office/officeart/2005/8/layout/orgChart1"/>
    <dgm:cxn modelId="{75DC4046-5153-4C9C-A2A8-3072A5F42BB8}" type="presParOf" srcId="{E8872DDA-3AF5-4317-A81F-F73E9AB575D0}" destId="{9E740AFD-D151-4055-A878-0018ED74CEA1}" srcOrd="1" destOrd="0" presId="urn:microsoft.com/office/officeart/2005/8/layout/orgChart1"/>
    <dgm:cxn modelId="{CA715FBB-474F-4161-98A8-2DA1A9DBE047}" type="presParOf" srcId="{FFA7DB6C-9CC1-47FB-94D3-358EFB568133}" destId="{1D2F3178-CBBC-4FD8-A9AF-47F1C9967A45}" srcOrd="1" destOrd="0" presId="urn:microsoft.com/office/officeart/2005/8/layout/orgChart1"/>
    <dgm:cxn modelId="{6B902F57-7019-4F7C-B68B-293F712190CD}" type="presParOf" srcId="{1D2F3178-CBBC-4FD8-A9AF-47F1C9967A45}" destId="{BA2169AC-1E80-41E6-8607-AF4ED36A591C}" srcOrd="0" destOrd="0" presId="urn:microsoft.com/office/officeart/2005/8/layout/orgChart1"/>
    <dgm:cxn modelId="{770D93B9-C612-4E3F-8DFD-CFC4724EB8F0}" type="presParOf" srcId="{1D2F3178-CBBC-4FD8-A9AF-47F1C9967A45}" destId="{A7AD71E4-24E6-437B-8F9B-443820A9E371}" srcOrd="1" destOrd="0" presId="urn:microsoft.com/office/officeart/2005/8/layout/orgChart1"/>
    <dgm:cxn modelId="{BD0AFFEE-9854-4B07-9106-C0845D6E0540}" type="presParOf" srcId="{A7AD71E4-24E6-437B-8F9B-443820A9E371}" destId="{1D44A66B-6A77-423A-BEBA-D0A3162627A3}" srcOrd="0" destOrd="0" presId="urn:microsoft.com/office/officeart/2005/8/layout/orgChart1"/>
    <dgm:cxn modelId="{76EE5F9E-346D-46DE-A63C-E8E1E8FEE1A1}" type="presParOf" srcId="{1D44A66B-6A77-423A-BEBA-D0A3162627A3}" destId="{CA085856-DC7D-4F53-BF84-AC3F0AF0C878}" srcOrd="0" destOrd="0" presId="urn:microsoft.com/office/officeart/2005/8/layout/orgChart1"/>
    <dgm:cxn modelId="{52585BC5-A4B5-4655-942C-A3C76F120EC3}" type="presParOf" srcId="{1D44A66B-6A77-423A-BEBA-D0A3162627A3}" destId="{E044DA4A-55DE-4B34-A617-73E4478E0724}" srcOrd="1" destOrd="0" presId="urn:microsoft.com/office/officeart/2005/8/layout/orgChart1"/>
    <dgm:cxn modelId="{0343498A-CCF2-4472-A8FB-2D0799FDAEBC}" type="presParOf" srcId="{A7AD71E4-24E6-437B-8F9B-443820A9E371}" destId="{E47ECEA5-6FCB-4AF0-B8BF-AEBB020D47C5}" srcOrd="1" destOrd="0" presId="urn:microsoft.com/office/officeart/2005/8/layout/orgChart1"/>
    <dgm:cxn modelId="{5AF482D8-D890-4FA9-88C7-68A00A52F251}" type="presParOf" srcId="{E47ECEA5-6FCB-4AF0-B8BF-AEBB020D47C5}" destId="{707DDCBD-2BDB-44C0-BD28-17AD0C2B55F8}" srcOrd="0" destOrd="0" presId="urn:microsoft.com/office/officeart/2005/8/layout/orgChart1"/>
    <dgm:cxn modelId="{5323813B-BAC2-4938-8103-4BAAD82C30A2}" type="presParOf" srcId="{E47ECEA5-6FCB-4AF0-B8BF-AEBB020D47C5}" destId="{D88FCC46-DBD6-43CD-B481-ECDE13D154D4}" srcOrd="1" destOrd="0" presId="urn:microsoft.com/office/officeart/2005/8/layout/orgChart1"/>
    <dgm:cxn modelId="{A8A9549A-EF20-4F72-B858-7AE213B74D00}" type="presParOf" srcId="{D88FCC46-DBD6-43CD-B481-ECDE13D154D4}" destId="{0C5A8052-D3DB-43A8-AF90-09BB53A069EE}" srcOrd="0" destOrd="0" presId="urn:microsoft.com/office/officeart/2005/8/layout/orgChart1"/>
    <dgm:cxn modelId="{D2794941-A1F3-4451-8CB6-A87E636534CF}" type="presParOf" srcId="{0C5A8052-D3DB-43A8-AF90-09BB53A069EE}" destId="{58CADB18-4841-4095-B8EA-0FC934493EB0}" srcOrd="0" destOrd="0" presId="urn:microsoft.com/office/officeart/2005/8/layout/orgChart1"/>
    <dgm:cxn modelId="{56BACAE5-D1F3-4E3C-84CF-20B2A1DC412E}" type="presParOf" srcId="{0C5A8052-D3DB-43A8-AF90-09BB53A069EE}" destId="{C477D085-D06D-4E9C-883E-2C68540A168A}" srcOrd="1" destOrd="0" presId="urn:microsoft.com/office/officeart/2005/8/layout/orgChart1"/>
    <dgm:cxn modelId="{BA4A0F3E-2B82-4524-BDD6-20DE8B205667}" type="presParOf" srcId="{D88FCC46-DBD6-43CD-B481-ECDE13D154D4}" destId="{5EFA0BB5-3D81-4751-9774-E0BE3604DE5D}" srcOrd="1" destOrd="0" presId="urn:microsoft.com/office/officeart/2005/8/layout/orgChart1"/>
    <dgm:cxn modelId="{88CCE12C-3B68-4402-9EC5-D40CF7FE800E}" type="presParOf" srcId="{D88FCC46-DBD6-43CD-B481-ECDE13D154D4}" destId="{69D49607-C446-4E9D-ABCA-AC7601FD356B}" srcOrd="2" destOrd="0" presId="urn:microsoft.com/office/officeart/2005/8/layout/orgChart1"/>
    <dgm:cxn modelId="{315C1852-C4A9-4B29-AEAA-84AA69AA334F}" type="presParOf" srcId="{A7AD71E4-24E6-437B-8F9B-443820A9E371}" destId="{E433000C-08B1-495E-AD92-758AE72B158B}" srcOrd="2" destOrd="0" presId="urn:microsoft.com/office/officeart/2005/8/layout/orgChart1"/>
    <dgm:cxn modelId="{D965C1A8-B807-41FC-BAC3-DB2699EF7162}" type="presParOf" srcId="{1D2F3178-CBBC-4FD8-A9AF-47F1C9967A45}" destId="{14C17DF8-439E-4378-B3B4-4545692E8098}" srcOrd="2" destOrd="0" presId="urn:microsoft.com/office/officeart/2005/8/layout/orgChart1"/>
    <dgm:cxn modelId="{711E77B8-372C-474F-8927-610D7FAD9439}" type="presParOf" srcId="{1D2F3178-CBBC-4FD8-A9AF-47F1C9967A45}" destId="{75595352-1041-4271-91C5-F8AFDAF00A12}" srcOrd="3" destOrd="0" presId="urn:microsoft.com/office/officeart/2005/8/layout/orgChart1"/>
    <dgm:cxn modelId="{D6131E28-604E-4342-AA15-5BDAAB99E00C}" type="presParOf" srcId="{75595352-1041-4271-91C5-F8AFDAF00A12}" destId="{B24E8543-606D-4F41-A8BA-6DEA09FE327B}" srcOrd="0" destOrd="0" presId="urn:microsoft.com/office/officeart/2005/8/layout/orgChart1"/>
    <dgm:cxn modelId="{9F49CEBA-73A6-4958-8994-E0C17356E172}" type="presParOf" srcId="{B24E8543-606D-4F41-A8BA-6DEA09FE327B}" destId="{05DAEC38-B097-4DA1-9CDA-5D632969797C}" srcOrd="0" destOrd="0" presId="urn:microsoft.com/office/officeart/2005/8/layout/orgChart1"/>
    <dgm:cxn modelId="{B2A0C8B2-098A-4A54-9249-4F37D545B9EF}" type="presParOf" srcId="{B24E8543-606D-4F41-A8BA-6DEA09FE327B}" destId="{A6A3EDBE-1EB0-4380-A930-9F43115C7A46}" srcOrd="1" destOrd="0" presId="urn:microsoft.com/office/officeart/2005/8/layout/orgChart1"/>
    <dgm:cxn modelId="{149A11CF-3036-4C5C-90F6-B42A77133C52}" type="presParOf" srcId="{75595352-1041-4271-91C5-F8AFDAF00A12}" destId="{018DAC7F-490A-404D-B381-A275C28219DE}" srcOrd="1" destOrd="0" presId="urn:microsoft.com/office/officeart/2005/8/layout/orgChart1"/>
    <dgm:cxn modelId="{E9120D40-DA8C-46EA-9796-85C8F4AEFDA4}" type="presParOf" srcId="{75595352-1041-4271-91C5-F8AFDAF00A12}" destId="{4261E5F9-0F96-4E0B-988A-33362202AEDB}" srcOrd="2" destOrd="0" presId="urn:microsoft.com/office/officeart/2005/8/layout/orgChart1"/>
    <dgm:cxn modelId="{9DDE39A0-436E-497F-99AD-84F3737CEAE5}" type="presParOf" srcId="{FFA7DB6C-9CC1-47FB-94D3-358EFB568133}" destId="{844A9E78-876C-4A43-B6FB-0621AFACC51C}" srcOrd="2" destOrd="0" presId="urn:microsoft.com/office/officeart/2005/8/layout/orgChart1"/>
    <dgm:cxn modelId="{21F6EE2F-0D80-4B55-837B-670AE0CE1245}" type="presParOf" srcId="{E731595D-A4CD-4FDB-831C-74577C56A487}" destId="{DC03D65B-6E37-4439-AFE8-D070353561B5}" srcOrd="4" destOrd="0" presId="urn:microsoft.com/office/officeart/2005/8/layout/orgChart1"/>
    <dgm:cxn modelId="{61E2843B-78A5-4A9C-AE0E-592A4DB8A398}" type="presParOf" srcId="{E731595D-A4CD-4FDB-831C-74577C56A487}" destId="{B2C19343-3B36-4338-B09F-F6297C04A285}" srcOrd="5" destOrd="0" presId="urn:microsoft.com/office/officeart/2005/8/layout/orgChart1"/>
    <dgm:cxn modelId="{F2403D14-2C78-4AA7-8992-A3AAFAEEDD5F}" type="presParOf" srcId="{B2C19343-3B36-4338-B09F-F6297C04A285}" destId="{EDCC104F-744D-4485-ACEF-D4EFD8BD4F92}" srcOrd="0" destOrd="0" presId="urn:microsoft.com/office/officeart/2005/8/layout/orgChart1"/>
    <dgm:cxn modelId="{2FECC089-AFA8-4E23-9E14-5A158C000D19}" type="presParOf" srcId="{EDCC104F-744D-4485-ACEF-D4EFD8BD4F92}" destId="{54BDA128-0E12-429D-8BD5-94234F35B117}" srcOrd="0" destOrd="0" presId="urn:microsoft.com/office/officeart/2005/8/layout/orgChart1"/>
    <dgm:cxn modelId="{AD03033A-1ED8-45B5-8D34-4A88200629ED}" type="presParOf" srcId="{EDCC104F-744D-4485-ACEF-D4EFD8BD4F92}" destId="{C2F3D79D-A672-4AD9-9123-0FA2EE1F6276}" srcOrd="1" destOrd="0" presId="urn:microsoft.com/office/officeart/2005/8/layout/orgChart1"/>
    <dgm:cxn modelId="{8B1EAF60-33E9-45DE-B8AA-DC6A88A36761}" type="presParOf" srcId="{B2C19343-3B36-4338-B09F-F6297C04A285}" destId="{DBF06534-6CF5-4207-B01D-9558D047D0B6}" srcOrd="1" destOrd="0" presId="urn:microsoft.com/office/officeart/2005/8/layout/orgChart1"/>
    <dgm:cxn modelId="{1C5DDE2A-7575-46B1-8306-767D03D4BCF2}" type="presParOf" srcId="{DBF06534-6CF5-4207-B01D-9558D047D0B6}" destId="{EB458794-3F46-400E-9409-84D672534E43}" srcOrd="0" destOrd="0" presId="urn:microsoft.com/office/officeart/2005/8/layout/orgChart1"/>
    <dgm:cxn modelId="{FD616630-BD11-4DB2-AD3F-5EFF5A0C3CE7}" type="presParOf" srcId="{DBF06534-6CF5-4207-B01D-9558D047D0B6}" destId="{D092F407-A3B8-4D49-8FA6-BAF78BAD5820}" srcOrd="1" destOrd="0" presId="urn:microsoft.com/office/officeart/2005/8/layout/orgChart1"/>
    <dgm:cxn modelId="{F44484A6-4E1A-4AEB-9813-554FAEA8A214}" type="presParOf" srcId="{D092F407-A3B8-4D49-8FA6-BAF78BAD5820}" destId="{C4859183-E468-4B7B-B206-CA4BCA869D2F}" srcOrd="0" destOrd="0" presId="urn:microsoft.com/office/officeart/2005/8/layout/orgChart1"/>
    <dgm:cxn modelId="{BA4E5E34-EC5D-46E4-A652-7207610075C1}" type="presParOf" srcId="{C4859183-E468-4B7B-B206-CA4BCA869D2F}" destId="{5D9AC5B8-1DEA-43A9-AD4C-77DCD06E143E}" srcOrd="0" destOrd="0" presId="urn:microsoft.com/office/officeart/2005/8/layout/orgChart1"/>
    <dgm:cxn modelId="{422FD480-9E98-462A-8B60-87401FD59BA5}" type="presParOf" srcId="{C4859183-E468-4B7B-B206-CA4BCA869D2F}" destId="{6F47C35A-EDD1-4D6F-814A-C4EFA3B1FF9E}" srcOrd="1" destOrd="0" presId="urn:microsoft.com/office/officeart/2005/8/layout/orgChart1"/>
    <dgm:cxn modelId="{58BC639D-A875-497C-889D-9A3063A75CF6}" type="presParOf" srcId="{D092F407-A3B8-4D49-8FA6-BAF78BAD5820}" destId="{60E7D710-E9CB-4488-B4DC-FC32081C0C03}" srcOrd="1" destOrd="0" presId="urn:microsoft.com/office/officeart/2005/8/layout/orgChart1"/>
    <dgm:cxn modelId="{1EE6F6D0-DAD8-4F07-BCF2-05A978A32CE4}" type="presParOf" srcId="{60E7D710-E9CB-4488-B4DC-FC32081C0C03}" destId="{243A5C13-933F-429A-8447-4102B27E1F00}" srcOrd="0" destOrd="0" presId="urn:microsoft.com/office/officeart/2005/8/layout/orgChart1"/>
    <dgm:cxn modelId="{9CB2C3DA-FD43-46F1-A02B-5688A15EB578}" type="presParOf" srcId="{60E7D710-E9CB-4488-B4DC-FC32081C0C03}" destId="{C5F36162-8A19-4FE9-BA14-DDF7FCEC2129}" srcOrd="1" destOrd="0" presId="urn:microsoft.com/office/officeart/2005/8/layout/orgChart1"/>
    <dgm:cxn modelId="{4C9FC51D-3B20-43DC-BCFC-6EC43ACF2E4C}" type="presParOf" srcId="{C5F36162-8A19-4FE9-BA14-DDF7FCEC2129}" destId="{48FBB79F-FABB-4C42-822E-3075C6D25AA7}" srcOrd="0" destOrd="0" presId="urn:microsoft.com/office/officeart/2005/8/layout/orgChart1"/>
    <dgm:cxn modelId="{84FDA338-76B5-48FA-BE1B-9BFE067BE6B1}" type="presParOf" srcId="{48FBB79F-FABB-4C42-822E-3075C6D25AA7}" destId="{49D9B18F-3CAE-45DA-AA27-A608C72A2C86}" srcOrd="0" destOrd="0" presId="urn:microsoft.com/office/officeart/2005/8/layout/orgChart1"/>
    <dgm:cxn modelId="{411A4EE5-AB3F-44DE-868E-255CCCA22272}" type="presParOf" srcId="{48FBB79F-FABB-4C42-822E-3075C6D25AA7}" destId="{AE2E504A-1DF5-4B6B-A81C-46C2EB60C142}" srcOrd="1" destOrd="0" presId="urn:microsoft.com/office/officeart/2005/8/layout/orgChart1"/>
    <dgm:cxn modelId="{AD4A3EE2-EFBC-4276-AAD4-3E56CA7688E2}" type="presParOf" srcId="{C5F36162-8A19-4FE9-BA14-DDF7FCEC2129}" destId="{A39F9E18-D47C-4D52-8E66-78D55B0C30D7}" srcOrd="1" destOrd="0" presId="urn:microsoft.com/office/officeart/2005/8/layout/orgChart1"/>
    <dgm:cxn modelId="{9AAC1368-F996-42D2-8600-BD8AE66C7C44}" type="presParOf" srcId="{C5F36162-8A19-4FE9-BA14-DDF7FCEC2129}" destId="{EAD4E58C-0B06-41C6-9888-47B965BBDD97}" srcOrd="2" destOrd="0" presId="urn:microsoft.com/office/officeart/2005/8/layout/orgChart1"/>
    <dgm:cxn modelId="{ADF279C5-B676-485D-9D25-5FD6FBF21F8C}" type="presParOf" srcId="{D092F407-A3B8-4D49-8FA6-BAF78BAD5820}" destId="{31AF2451-B83A-4A68-A957-BCD10BF86EEC}" srcOrd="2" destOrd="0" presId="urn:microsoft.com/office/officeart/2005/8/layout/orgChart1"/>
    <dgm:cxn modelId="{D9CC0122-47D8-47D4-AF8C-148E2176CF12}" type="presParOf" srcId="{B2C19343-3B36-4338-B09F-F6297C04A285}" destId="{28AF2EA2-B695-41F2-9698-77C246547FA6}" srcOrd="2" destOrd="0" presId="urn:microsoft.com/office/officeart/2005/8/layout/orgChart1"/>
    <dgm:cxn modelId="{E0025641-7957-4504-869F-1EA36D192D3E}" type="presParOf" srcId="{E731595D-A4CD-4FDB-831C-74577C56A487}" destId="{D6ACDBE6-C200-4CAA-9F57-AA242AD9AC74}" srcOrd="6" destOrd="0" presId="urn:microsoft.com/office/officeart/2005/8/layout/orgChart1"/>
    <dgm:cxn modelId="{CBFE514D-85D6-4DFF-8494-C719BABF1296}" type="presParOf" srcId="{E731595D-A4CD-4FDB-831C-74577C56A487}" destId="{7B5921DB-274D-4294-8290-FA7C48F69939}" srcOrd="7" destOrd="0" presId="urn:microsoft.com/office/officeart/2005/8/layout/orgChart1"/>
    <dgm:cxn modelId="{C7DF898C-C5CA-4525-A213-9B38421284AE}" type="presParOf" srcId="{7B5921DB-274D-4294-8290-FA7C48F69939}" destId="{482D0155-0872-46D5-8097-18C78F2A96C5}" srcOrd="0" destOrd="0" presId="urn:microsoft.com/office/officeart/2005/8/layout/orgChart1"/>
    <dgm:cxn modelId="{2624249D-898F-4509-A0A5-735E33BCD97D}" type="presParOf" srcId="{482D0155-0872-46D5-8097-18C78F2A96C5}" destId="{5E39E436-B866-4494-82F4-79BEBC3336C7}" srcOrd="0" destOrd="0" presId="urn:microsoft.com/office/officeart/2005/8/layout/orgChart1"/>
    <dgm:cxn modelId="{E5A8C4C4-A0DF-40BA-8C9E-3F136F9F1964}" type="presParOf" srcId="{482D0155-0872-46D5-8097-18C78F2A96C5}" destId="{96C678A4-160A-45E6-8135-C88C214D3968}" srcOrd="1" destOrd="0" presId="urn:microsoft.com/office/officeart/2005/8/layout/orgChart1"/>
    <dgm:cxn modelId="{9BAB546B-1723-485E-8AD5-F21D901A3318}" type="presParOf" srcId="{7B5921DB-274D-4294-8290-FA7C48F69939}" destId="{D9B162A6-B407-4E32-B7BF-79D1F92B7ECF}" srcOrd="1" destOrd="0" presId="urn:microsoft.com/office/officeart/2005/8/layout/orgChart1"/>
    <dgm:cxn modelId="{2DE6E948-30E7-470A-BC23-56803892E5F8}" type="presParOf" srcId="{D9B162A6-B407-4E32-B7BF-79D1F92B7ECF}" destId="{A43D9F63-2978-471F-9F0E-2A3304012AD4}" srcOrd="0" destOrd="0" presId="urn:microsoft.com/office/officeart/2005/8/layout/orgChart1"/>
    <dgm:cxn modelId="{CBF60F0E-3083-4F99-A90F-3804196FEBC4}" type="presParOf" srcId="{D9B162A6-B407-4E32-B7BF-79D1F92B7ECF}" destId="{3B13FB4D-A1C6-45EB-A1E6-F75DDF984C12}" srcOrd="1" destOrd="0" presId="urn:microsoft.com/office/officeart/2005/8/layout/orgChart1"/>
    <dgm:cxn modelId="{3F2972B6-E987-4EE6-A2BF-F07D499F699A}" type="presParOf" srcId="{3B13FB4D-A1C6-45EB-A1E6-F75DDF984C12}" destId="{AD178E9F-6BA4-4060-A1F0-F9828B6CAFB9}" srcOrd="0" destOrd="0" presId="urn:microsoft.com/office/officeart/2005/8/layout/orgChart1"/>
    <dgm:cxn modelId="{8F80F502-2E09-4D79-A253-B20EFC9A4D1A}" type="presParOf" srcId="{AD178E9F-6BA4-4060-A1F0-F9828B6CAFB9}" destId="{189D3C0E-D960-4FE5-94DD-AB5D26627B73}" srcOrd="0" destOrd="0" presId="urn:microsoft.com/office/officeart/2005/8/layout/orgChart1"/>
    <dgm:cxn modelId="{D31CBF21-5074-4ECE-839F-5467B490914C}" type="presParOf" srcId="{AD178E9F-6BA4-4060-A1F0-F9828B6CAFB9}" destId="{132AAB6A-9245-47CA-B2DF-6619130357AB}" srcOrd="1" destOrd="0" presId="urn:microsoft.com/office/officeart/2005/8/layout/orgChart1"/>
    <dgm:cxn modelId="{1392898E-E682-48F7-A764-6CB0E58168E1}" type="presParOf" srcId="{3B13FB4D-A1C6-45EB-A1E6-F75DDF984C12}" destId="{16A76F6E-1E49-4024-A76A-6667D693DB5B}" srcOrd="1" destOrd="0" presId="urn:microsoft.com/office/officeart/2005/8/layout/orgChart1"/>
    <dgm:cxn modelId="{580D620B-F360-4ACD-B491-A3F8C7F77968}" type="presParOf" srcId="{3B13FB4D-A1C6-45EB-A1E6-F75DDF984C12}" destId="{FF7BE76A-7B02-4A51-ABB4-631ADF7162B8}" srcOrd="2" destOrd="0" presId="urn:microsoft.com/office/officeart/2005/8/layout/orgChart1"/>
    <dgm:cxn modelId="{577F8D77-A01A-497E-A5A9-8168F511A8B9}" type="presParOf" srcId="{7B5921DB-274D-4294-8290-FA7C48F69939}" destId="{6149FC68-93EF-40A3-8BDD-00F573D4C98D}" srcOrd="2" destOrd="0" presId="urn:microsoft.com/office/officeart/2005/8/layout/orgChart1"/>
    <dgm:cxn modelId="{3C8FD415-9865-4643-B09C-124668420DA3}" type="presParOf" srcId="{0BDB1126-ACB4-4CE3-BE5B-D48290D5457C}" destId="{5CE07180-CC22-4765-BC1C-F5D5E60B0CC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3D9F63-2978-471F-9F0E-2A3304012AD4}">
      <dsp:nvSpPr>
        <dsp:cNvPr id="0" name=""/>
        <dsp:cNvSpPr/>
      </dsp:nvSpPr>
      <dsp:spPr>
        <a:xfrm>
          <a:off x="7724007" y="1904638"/>
          <a:ext cx="91440" cy="3055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5522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ACDBE6-C200-4CAA-9F57-AA242AD9AC74}">
      <dsp:nvSpPr>
        <dsp:cNvPr id="0" name=""/>
        <dsp:cNvSpPr/>
      </dsp:nvSpPr>
      <dsp:spPr>
        <a:xfrm>
          <a:off x="4248943" y="871681"/>
          <a:ext cx="3520783" cy="305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761"/>
              </a:lnTo>
              <a:lnTo>
                <a:pt x="3520783" y="152761"/>
              </a:lnTo>
              <a:lnTo>
                <a:pt x="3520783" y="305522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3A5C13-933F-429A-8447-4102B27E1F00}">
      <dsp:nvSpPr>
        <dsp:cNvPr id="0" name=""/>
        <dsp:cNvSpPr/>
      </dsp:nvSpPr>
      <dsp:spPr>
        <a:xfrm>
          <a:off x="5427387" y="2937595"/>
          <a:ext cx="218230" cy="669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239"/>
              </a:lnTo>
              <a:lnTo>
                <a:pt x="218230" y="669239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58794-3F46-400E-9409-84D672534E43}">
      <dsp:nvSpPr>
        <dsp:cNvPr id="0" name=""/>
        <dsp:cNvSpPr/>
      </dsp:nvSpPr>
      <dsp:spPr>
        <a:xfrm>
          <a:off x="5963615" y="1904638"/>
          <a:ext cx="91440" cy="3055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5522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03D65B-6E37-4439-AFE8-D070353561B5}">
      <dsp:nvSpPr>
        <dsp:cNvPr id="0" name=""/>
        <dsp:cNvSpPr/>
      </dsp:nvSpPr>
      <dsp:spPr>
        <a:xfrm>
          <a:off x="4248943" y="871681"/>
          <a:ext cx="1760391" cy="305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761"/>
              </a:lnTo>
              <a:lnTo>
                <a:pt x="1760391" y="152761"/>
              </a:lnTo>
              <a:lnTo>
                <a:pt x="1760391" y="305522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C17DF8-439E-4378-B3B4-4545692E8098}">
      <dsp:nvSpPr>
        <dsp:cNvPr id="0" name=""/>
        <dsp:cNvSpPr/>
      </dsp:nvSpPr>
      <dsp:spPr>
        <a:xfrm>
          <a:off x="3368748" y="1904638"/>
          <a:ext cx="880195" cy="305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761"/>
              </a:lnTo>
              <a:lnTo>
                <a:pt x="880195" y="152761"/>
              </a:lnTo>
              <a:lnTo>
                <a:pt x="880195" y="305522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7DDCBD-2BDB-44C0-BD28-17AD0C2B55F8}">
      <dsp:nvSpPr>
        <dsp:cNvPr id="0" name=""/>
        <dsp:cNvSpPr/>
      </dsp:nvSpPr>
      <dsp:spPr>
        <a:xfrm>
          <a:off x="1906604" y="2937595"/>
          <a:ext cx="218230" cy="669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239"/>
              </a:lnTo>
              <a:lnTo>
                <a:pt x="218230" y="669239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169AC-1E80-41E6-8607-AF4ED36A591C}">
      <dsp:nvSpPr>
        <dsp:cNvPr id="0" name=""/>
        <dsp:cNvSpPr/>
      </dsp:nvSpPr>
      <dsp:spPr>
        <a:xfrm>
          <a:off x="2488552" y="1904638"/>
          <a:ext cx="880195" cy="305522"/>
        </a:xfrm>
        <a:custGeom>
          <a:avLst/>
          <a:gdLst/>
          <a:ahLst/>
          <a:cxnLst/>
          <a:rect l="0" t="0" r="0" b="0"/>
          <a:pathLst>
            <a:path>
              <a:moveTo>
                <a:pt x="880195" y="0"/>
              </a:moveTo>
              <a:lnTo>
                <a:pt x="880195" y="152761"/>
              </a:lnTo>
              <a:lnTo>
                <a:pt x="0" y="152761"/>
              </a:lnTo>
              <a:lnTo>
                <a:pt x="0" y="305522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8569B-81BB-4185-890A-0BD9BA4FB512}">
      <dsp:nvSpPr>
        <dsp:cNvPr id="0" name=""/>
        <dsp:cNvSpPr/>
      </dsp:nvSpPr>
      <dsp:spPr>
        <a:xfrm>
          <a:off x="3368748" y="871681"/>
          <a:ext cx="880195" cy="305522"/>
        </a:xfrm>
        <a:custGeom>
          <a:avLst/>
          <a:gdLst/>
          <a:ahLst/>
          <a:cxnLst/>
          <a:rect l="0" t="0" r="0" b="0"/>
          <a:pathLst>
            <a:path>
              <a:moveTo>
                <a:pt x="880195" y="0"/>
              </a:moveTo>
              <a:lnTo>
                <a:pt x="880195" y="152761"/>
              </a:lnTo>
              <a:lnTo>
                <a:pt x="0" y="152761"/>
              </a:lnTo>
              <a:lnTo>
                <a:pt x="0" y="305522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3E2A93-9EB8-4702-A5AC-32A3BECD65E0}">
      <dsp:nvSpPr>
        <dsp:cNvPr id="0" name=""/>
        <dsp:cNvSpPr/>
      </dsp:nvSpPr>
      <dsp:spPr>
        <a:xfrm>
          <a:off x="682440" y="1904638"/>
          <a:ext cx="91440" cy="3055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5522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03547A-97ED-4C80-818F-A427205575B9}">
      <dsp:nvSpPr>
        <dsp:cNvPr id="0" name=""/>
        <dsp:cNvSpPr/>
      </dsp:nvSpPr>
      <dsp:spPr>
        <a:xfrm>
          <a:off x="728160" y="871681"/>
          <a:ext cx="3520783" cy="305522"/>
        </a:xfrm>
        <a:custGeom>
          <a:avLst/>
          <a:gdLst/>
          <a:ahLst/>
          <a:cxnLst/>
          <a:rect l="0" t="0" r="0" b="0"/>
          <a:pathLst>
            <a:path>
              <a:moveTo>
                <a:pt x="3520783" y="0"/>
              </a:moveTo>
              <a:lnTo>
                <a:pt x="3520783" y="152761"/>
              </a:lnTo>
              <a:lnTo>
                <a:pt x="0" y="152761"/>
              </a:lnTo>
              <a:lnTo>
                <a:pt x="0" y="305522"/>
              </a:lnTo>
            </a:path>
          </a:pathLst>
        </a:custGeom>
        <a:noFill/>
        <a:ln w="31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CD939D-F79F-4AF0-86CD-FB0953A59006}">
      <dsp:nvSpPr>
        <dsp:cNvPr id="0" name=""/>
        <dsp:cNvSpPr/>
      </dsp:nvSpPr>
      <dsp:spPr>
        <a:xfrm>
          <a:off x="3521509" y="144247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Mr. Comp  </a:t>
          </a:r>
          <a:r>
            <a:rPr kumimoji="0" lang="en-US" sz="14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Uter</a:t>
          </a:r>
          <a:endParaRPr kumimoji="0" lang="en-US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President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(AKA Nice Guy)</a:t>
          </a:r>
        </a:p>
      </dsp:txBody>
      <dsp:txXfrm>
        <a:off x="3521509" y="144247"/>
        <a:ext cx="1454869" cy="727434"/>
      </dsp:txXfrm>
    </dsp:sp>
    <dsp:sp modelId="{032EED94-FC56-4DDE-BE78-A33151B24F5D}">
      <dsp:nvSpPr>
        <dsp:cNvPr id="0" name=""/>
        <dsp:cNvSpPr/>
      </dsp:nvSpPr>
      <dsp:spPr>
        <a:xfrm>
          <a:off x="726" y="1177204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Florence </a:t>
          </a:r>
          <a:r>
            <a:rPr kumimoji="0" lang="en-US" sz="14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Sellgood</a:t>
          </a:r>
          <a:endParaRPr kumimoji="0" lang="en-US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Marketing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Vice President</a:t>
          </a:r>
        </a:p>
      </dsp:txBody>
      <dsp:txXfrm>
        <a:off x="726" y="1177204"/>
        <a:ext cx="1454869" cy="727434"/>
      </dsp:txXfrm>
    </dsp:sp>
    <dsp:sp modelId="{2809384D-31FA-4D5F-BC12-EDE63D83DA9F}">
      <dsp:nvSpPr>
        <dsp:cNvPr id="0" name=""/>
        <dsp:cNvSpPr/>
      </dsp:nvSpPr>
      <dsp:spPr>
        <a:xfrm>
          <a:off x="726" y="2210161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Mark Keating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Marketing</a:t>
          </a:r>
        </a:p>
      </dsp:txBody>
      <dsp:txXfrm>
        <a:off x="726" y="2210161"/>
        <a:ext cx="1454869" cy="727434"/>
      </dsp:txXfrm>
    </dsp:sp>
    <dsp:sp modelId="{28A29276-546C-4136-B448-DD1FAF56662D}">
      <dsp:nvSpPr>
        <dsp:cNvPr id="0" name=""/>
        <dsp:cNvSpPr/>
      </dsp:nvSpPr>
      <dsp:spPr>
        <a:xfrm>
          <a:off x="2641313" y="1177204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Frank N. Stein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V.P . Sales</a:t>
          </a:r>
        </a:p>
      </dsp:txBody>
      <dsp:txXfrm>
        <a:off x="2641313" y="1177204"/>
        <a:ext cx="1454869" cy="727434"/>
      </dsp:txXfrm>
    </dsp:sp>
    <dsp:sp modelId="{CA085856-DC7D-4F53-BF84-AC3F0AF0C878}">
      <dsp:nvSpPr>
        <dsp:cNvPr id="0" name=""/>
        <dsp:cNvSpPr/>
      </dsp:nvSpPr>
      <dsp:spPr>
        <a:xfrm>
          <a:off x="1761117" y="2210161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Jack Buyer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Sales Person</a:t>
          </a:r>
        </a:p>
      </dsp:txBody>
      <dsp:txXfrm>
        <a:off x="1761117" y="2210161"/>
        <a:ext cx="1454869" cy="727434"/>
      </dsp:txXfrm>
    </dsp:sp>
    <dsp:sp modelId="{58CADB18-4841-4095-B8EA-0FC934493EB0}">
      <dsp:nvSpPr>
        <dsp:cNvPr id="0" name=""/>
        <dsp:cNvSpPr/>
      </dsp:nvSpPr>
      <dsp:spPr>
        <a:xfrm>
          <a:off x="2124835" y="3243118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Joe Assist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Sales Assistant</a:t>
          </a:r>
        </a:p>
      </dsp:txBody>
      <dsp:txXfrm>
        <a:off x="2124835" y="3243118"/>
        <a:ext cx="1454869" cy="727434"/>
      </dsp:txXfrm>
    </dsp:sp>
    <dsp:sp modelId="{05DAEC38-B097-4DA1-9CDA-5D632969797C}">
      <dsp:nvSpPr>
        <dsp:cNvPr id="0" name=""/>
        <dsp:cNvSpPr/>
      </dsp:nvSpPr>
      <dsp:spPr>
        <a:xfrm>
          <a:off x="3521509" y="2210161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Jane Shopper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Sales Person</a:t>
          </a:r>
        </a:p>
      </dsp:txBody>
      <dsp:txXfrm>
        <a:off x="3521509" y="2210161"/>
        <a:ext cx="1454869" cy="727434"/>
      </dsp:txXfrm>
    </dsp:sp>
    <dsp:sp modelId="{54BDA128-0E12-429D-8BD5-94234F35B117}">
      <dsp:nvSpPr>
        <dsp:cNvPr id="0" name=""/>
        <dsp:cNvSpPr/>
      </dsp:nvSpPr>
      <dsp:spPr>
        <a:xfrm>
          <a:off x="5281901" y="1177204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Ron Marx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Accounting Manager</a:t>
          </a:r>
        </a:p>
      </dsp:txBody>
      <dsp:txXfrm>
        <a:off x="5281901" y="1177204"/>
        <a:ext cx="1454869" cy="727434"/>
      </dsp:txXfrm>
    </dsp:sp>
    <dsp:sp modelId="{5D9AC5B8-1DEA-43A9-AD4C-77DCD06E143E}">
      <dsp:nvSpPr>
        <dsp:cNvPr id="0" name=""/>
        <dsp:cNvSpPr/>
      </dsp:nvSpPr>
      <dsp:spPr>
        <a:xfrm>
          <a:off x="5281901" y="2210161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Milton Freidman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Controller</a:t>
          </a:r>
        </a:p>
      </dsp:txBody>
      <dsp:txXfrm>
        <a:off x="5281901" y="2210161"/>
        <a:ext cx="1454869" cy="727434"/>
      </dsp:txXfrm>
    </dsp:sp>
    <dsp:sp modelId="{49D9B18F-3CAE-45DA-AA27-A608C72A2C86}">
      <dsp:nvSpPr>
        <dsp:cNvPr id="0" name=""/>
        <dsp:cNvSpPr/>
      </dsp:nvSpPr>
      <dsp:spPr>
        <a:xfrm>
          <a:off x="5645618" y="3243118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Joe </a:t>
          </a:r>
          <a:r>
            <a:rPr kumimoji="0" lang="en-US" sz="14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Kaynes</a:t>
          </a:r>
          <a:endParaRPr kumimoji="0" lang="en-US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Accountant</a:t>
          </a:r>
        </a:p>
      </dsp:txBody>
      <dsp:txXfrm>
        <a:off x="5645618" y="3243118"/>
        <a:ext cx="1454869" cy="727434"/>
      </dsp:txXfrm>
    </dsp:sp>
    <dsp:sp modelId="{5E39E436-B866-4494-82F4-79BEBC3336C7}">
      <dsp:nvSpPr>
        <dsp:cNvPr id="0" name=""/>
        <dsp:cNvSpPr/>
      </dsp:nvSpPr>
      <dsp:spPr>
        <a:xfrm>
          <a:off x="7042292" y="1177204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Albert Einstein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Technical Writer</a:t>
          </a:r>
        </a:p>
      </dsp:txBody>
      <dsp:txXfrm>
        <a:off x="7042292" y="1177204"/>
        <a:ext cx="1454869" cy="727434"/>
      </dsp:txXfrm>
    </dsp:sp>
    <dsp:sp modelId="{189D3C0E-D960-4FE5-94DD-AB5D26627B73}">
      <dsp:nvSpPr>
        <dsp:cNvPr id="0" name=""/>
        <dsp:cNvSpPr/>
      </dsp:nvSpPr>
      <dsp:spPr>
        <a:xfrm>
          <a:off x="7042292" y="2210161"/>
          <a:ext cx="1454869" cy="727434"/>
        </a:xfrm>
        <a:prstGeom prst="rect">
          <a:avLst/>
        </a:prstGeom>
        <a:noFill/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Issac</a:t>
          </a: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 Newton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rPr>
            <a:t>Technical Research</a:t>
          </a:r>
        </a:p>
      </dsp:txBody>
      <dsp:txXfrm>
        <a:off x="7042292" y="2210161"/>
        <a:ext cx="1454869" cy="7274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53461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9182" y="0"/>
            <a:ext cx="3100497" cy="46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62" tIns="0" rIns="19362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1951" y="0"/>
            <a:ext cx="3022127" cy="46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62" tIns="0" rIns="19362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8088" y="704850"/>
            <a:ext cx="4637087" cy="34782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8194" y="4422545"/>
            <a:ext cx="5116881" cy="418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89" tIns="46795" rIns="93589" bIns="4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39182" y="8843485"/>
            <a:ext cx="3100497" cy="46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62" tIns="0" rIns="19362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1951" y="8843485"/>
            <a:ext cx="3022127" cy="46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62" tIns="0" rIns="19362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7D17E4B2-F192-4D62-A062-1DBA67B4A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0301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EE7D5D-E484-464A-96D4-70A891A7A59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8088" y="704850"/>
            <a:ext cx="4637087" cy="3478213"/>
          </a:xfrm>
          <a:ln cap="flat"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kumimoji="0" lang="en-US" sz="24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5DC2AA-04B0-4457-BC94-7401CB2821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4D8FD1-B334-42B4-9E44-58BC20CBAC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FFA65D-6ECC-43FE-9467-3C5A0D00D6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19428A-3AE6-47F4-931E-F5A4EE014D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B7FA22-C49D-4655-92CE-722A23B277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6F26D5-84D4-4A1B-A005-887FBC891E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6183A-27EE-4233-B19D-3F6007BFFB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5648D7-482E-4B5E-8DCE-F4F342282F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B22D1B-2AB4-49D5-88A3-F607251F65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8187F-C5DD-4419-BDE9-243E43D6F5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DBDEBC-57A3-4C68-97E4-75B4099DA4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1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57D64-24C4-4693-9638-44A969038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Show 1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F7F90-43BF-4AD6-B4E7-A09214633D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Slide Show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162BC3-9B33-48EA-8801-F685CB23FE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6705600" cy="1462088"/>
          </a:xfrm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>
            <a:norm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Best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subTitle" idx="1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Computer Training</a:t>
            </a:r>
          </a:p>
          <a:p>
            <a:pPr eaLnBrk="1" hangingPunct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Since 1989</a:t>
            </a:r>
          </a:p>
        </p:txBody>
      </p:sp>
      <p:sp>
        <p:nvSpPr>
          <p:cNvPr id="4098" name="Rectangle 1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Slide Show 1</a:t>
            </a:r>
          </a:p>
        </p:txBody>
      </p:sp>
      <p:sp>
        <p:nvSpPr>
          <p:cNvPr id="4099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F7135E1-2799-4420-B90C-CF15CF951ED1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  <p:transition advTm="873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Classes</a:t>
            </a:r>
          </a:p>
        </p:txBody>
      </p:sp>
      <p:graphicFrame>
        <p:nvGraphicFramePr>
          <p:cNvPr id="1026" name="Object 3"/>
          <p:cNvGraphicFramePr>
            <a:graphicFrameLocks noGrp="1"/>
          </p:cNvGraphicFramePr>
          <p:nvPr>
            <p:ph type="clipArt" sz="half" idx="1"/>
            <p:extLst>
              <p:ext uri="{D42A27DB-BD31-4B8C-83A1-F6EECF244321}">
                <p14:modId xmlns="" xmlns:p14="http://schemas.microsoft.com/office/powerpoint/2010/main" val="1625774323"/>
              </p:ext>
            </p:extLst>
          </p:nvPr>
        </p:nvGraphicFramePr>
        <p:xfrm>
          <a:off x="1323975" y="2714625"/>
          <a:ext cx="1963738" cy="1400175"/>
        </p:xfrm>
        <a:graphic>
          <a:graphicData uri="http://schemas.openxmlformats.org/presentationml/2006/ole">
            <p:oleObj spid="_x0000_s1031" name="ClipArt" r:id="rId3" imgW="3657600" imgH="2608431" progId="">
              <p:embed/>
            </p:oleObj>
          </a:graphicData>
        </a:graphic>
      </p:graphicFrame>
      <p:sp>
        <p:nvSpPr>
          <p:cNvPr id="1030" name="Rectangle 4"/>
          <p:cNvSpPr>
            <a:spLocks noGrp="1" noChangeArrowheads="1"/>
          </p:cNvSpPr>
          <p:nvPr>
            <p:ph type="body" sz="half" idx="2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Microsoft Word</a:t>
            </a:r>
          </a:p>
          <a:p>
            <a:pPr eaLnBrk="1" hangingPunct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Microsoft Excel</a:t>
            </a:r>
          </a:p>
          <a:p>
            <a:pPr eaLnBrk="1" hangingPunct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PowerPoint</a:t>
            </a:r>
          </a:p>
          <a:p>
            <a:pPr eaLnBrk="1" hangingPunct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Access</a:t>
            </a:r>
          </a:p>
          <a:p>
            <a:pPr eaLnBrk="1" hangingPunct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Windows</a:t>
            </a:r>
          </a:p>
          <a:p>
            <a:pPr eaLnBrk="1" hangingPunct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Internet</a:t>
            </a:r>
          </a:p>
          <a:p>
            <a:pPr eaLnBrk="1" hangingPunct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Graphics</a:t>
            </a:r>
          </a:p>
          <a:p>
            <a:pPr eaLnBrk="1" hangingPunct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more</a:t>
            </a:r>
          </a:p>
        </p:txBody>
      </p:sp>
      <p:sp>
        <p:nvSpPr>
          <p:cNvPr id="102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Slide Show 1</a:t>
            </a:r>
          </a:p>
        </p:txBody>
      </p:sp>
      <p:sp>
        <p:nvSpPr>
          <p:cNvPr id="102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5C985B-B224-4B5E-8370-4D9D658E94BD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  <p:transition advTm="1117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Classes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One on one computer class</a:t>
            </a:r>
          </a:p>
          <a:p>
            <a:pPr eaLnBrk="1" hangingPunct="1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Morning – Afternoon - Evening - Saturday</a:t>
            </a:r>
          </a:p>
          <a:p>
            <a:pPr eaLnBrk="1" hangingPunct="1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Enhance your career skills</a:t>
            </a:r>
          </a:p>
          <a:p>
            <a:pPr eaLnBrk="1" hangingPunct="1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Learn More Earn More</a:t>
            </a:r>
          </a:p>
        </p:txBody>
      </p:sp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Slide Show 1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D99876-FBC4-4EB4-BBF2-0E6339D8D4EB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ransition advTm="633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Classes</a:t>
            </a:r>
            <a:b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Fiscal year 2056</a:t>
            </a:r>
          </a:p>
        </p:txBody>
      </p:sp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Slide Show 1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7557265-DC35-4762-B290-205C7B76F182}" type="slidenum">
              <a:rPr lang="en-US" smtClean="0"/>
              <a:pPr/>
              <a:t>4</a:t>
            </a:fld>
            <a:endParaRPr lang="en-US" smtClean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4106017872"/>
              </p:ext>
            </p:extLst>
          </p:nvPr>
        </p:nvGraphicFramePr>
        <p:xfrm>
          <a:off x="457200" y="2017713"/>
          <a:ext cx="8497888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717</TotalTime>
  <Words>112</Words>
  <Application>Microsoft Office PowerPoint</Application>
  <PresentationFormat>On-screen Show (4:3)</PresentationFormat>
  <Paragraphs>53</Paragraphs>
  <Slides>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ClipArt</vt:lpstr>
      <vt:lpstr>The Best</vt:lpstr>
      <vt:lpstr>Classes</vt:lpstr>
      <vt:lpstr>Classes</vt:lpstr>
      <vt:lpstr>Classes Fiscal year 2056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Compumatics</dc:title>
  <dc:creator>CompuMatics</dc:creator>
  <cp:lastModifiedBy>Ken</cp:lastModifiedBy>
  <cp:revision>36</cp:revision>
  <cp:lastPrinted>2012-09-21T18:34:37Z</cp:lastPrinted>
  <dcterms:created xsi:type="dcterms:W3CDTF">1996-05-09T16:13:18Z</dcterms:created>
  <dcterms:modified xsi:type="dcterms:W3CDTF">2019-03-23T21:50:11Z</dcterms:modified>
</cp:coreProperties>
</file>